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9" autoAdjust="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image" Target="../media/image1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E98EB3-1EAF-44F0-89F3-BB4F08FC2FF5}" type="doc">
      <dgm:prSet loTypeId="urn:microsoft.com/office/officeart/2008/layout/Bubble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mk-MK"/>
        </a:p>
      </dgm:t>
    </dgm:pt>
    <dgm:pt modelId="{01C3B285-254E-4A3E-B56A-BD0B60EA7CD3}">
      <dgm:prSet phldrT="[Text]" custT="1"/>
      <dgm:spPr/>
      <dgm:t>
        <a:bodyPr/>
        <a:lstStyle/>
        <a:p>
          <a:pPr algn="ctr"/>
          <a:r>
            <a:rPr lang="mk-MK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Што можеме да видиме со очите?</a:t>
          </a:r>
        </a:p>
      </dgm:t>
    </dgm:pt>
    <dgm:pt modelId="{C9DC8DAC-20D5-4AB1-8272-F4506ECB413A}" type="parTrans" cxnId="{C3B4C74A-F349-48EC-ADC9-63DB8CA94C77}">
      <dgm:prSet/>
      <dgm:spPr/>
      <dgm:t>
        <a:bodyPr/>
        <a:lstStyle/>
        <a:p>
          <a:endParaRPr lang="mk-MK"/>
        </a:p>
      </dgm:t>
    </dgm:pt>
    <dgm:pt modelId="{89F22B65-2E37-4906-A2BF-223C443C81FC}" type="sibTrans" cxnId="{C3B4C74A-F349-48EC-ADC9-63DB8CA94C77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mk-MK"/>
        </a:p>
      </dgm:t>
    </dgm:pt>
    <dgm:pt modelId="{C907631F-7BDB-4244-8A0B-5942C73F4A24}">
      <dgm:prSet phldrT="[Text]"/>
      <dgm:spPr/>
      <dgm:t>
        <a:bodyPr/>
        <a:lstStyle/>
        <a:p>
          <a:endParaRPr lang="mk-MK" dirty="0"/>
        </a:p>
      </dgm:t>
    </dgm:pt>
    <dgm:pt modelId="{E66EAD0F-BBA0-4F1A-BC4C-BDFAD4902132}" type="sibTrans" cxnId="{CADEDA39-2685-4429-8495-FC730DD9CC8B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mk-MK"/>
        </a:p>
      </dgm:t>
    </dgm:pt>
    <dgm:pt modelId="{53CC519A-5163-488E-B07A-14A4DD5C585B}" type="parTrans" cxnId="{CADEDA39-2685-4429-8495-FC730DD9CC8B}">
      <dgm:prSet/>
      <dgm:spPr/>
      <dgm:t>
        <a:bodyPr/>
        <a:lstStyle/>
        <a:p>
          <a:endParaRPr lang="mk-MK"/>
        </a:p>
      </dgm:t>
    </dgm:pt>
    <dgm:pt modelId="{76F06BCE-44B6-44B9-AA86-7F6D9F0A6088}">
      <dgm:prSet phldrT="[Text]"/>
      <dgm:spPr/>
      <dgm:t>
        <a:bodyPr/>
        <a:lstStyle/>
        <a:p>
          <a:endParaRPr lang="mk-MK" dirty="0"/>
        </a:p>
      </dgm:t>
    </dgm:pt>
    <dgm:pt modelId="{ED94A478-283F-48D1-A8A3-B7872040EC0D}" type="sibTrans" cxnId="{DDEC42BE-97DF-4C82-948D-474E3B624D6F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mk-MK"/>
        </a:p>
      </dgm:t>
    </dgm:pt>
    <dgm:pt modelId="{863A3B5A-E915-492A-9E9E-39C79B3ECE33}" type="parTrans" cxnId="{DDEC42BE-97DF-4C82-948D-474E3B624D6F}">
      <dgm:prSet/>
      <dgm:spPr/>
      <dgm:t>
        <a:bodyPr/>
        <a:lstStyle/>
        <a:p>
          <a:endParaRPr lang="mk-MK"/>
        </a:p>
      </dgm:t>
    </dgm:pt>
    <dgm:pt modelId="{4452CE96-4C85-4A68-BEAA-359786D055C5}" type="pres">
      <dgm:prSet presAssocID="{EDE98EB3-1EAF-44F0-89F3-BB4F08FC2FF5}" presName="Name0" presStyleCnt="0">
        <dgm:presLayoutVars>
          <dgm:chMax val="8"/>
          <dgm:chPref val="8"/>
          <dgm:dir/>
        </dgm:presLayoutVars>
      </dgm:prSet>
      <dgm:spPr/>
      <dgm:t>
        <a:bodyPr/>
        <a:lstStyle/>
        <a:p>
          <a:endParaRPr lang="mk-MK"/>
        </a:p>
      </dgm:t>
    </dgm:pt>
    <dgm:pt modelId="{0FAEC19C-E770-477C-B163-C347CFFAEB04}" type="pres">
      <dgm:prSet presAssocID="{01C3B285-254E-4A3E-B56A-BD0B60EA7CD3}" presName="parent_text_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mk-MK"/>
        </a:p>
      </dgm:t>
    </dgm:pt>
    <dgm:pt modelId="{AFD2F974-81A7-4973-8DC3-A3A2600A9022}" type="pres">
      <dgm:prSet presAssocID="{01C3B285-254E-4A3E-B56A-BD0B60EA7CD3}" presName="image_accent_1" presStyleCnt="0"/>
      <dgm:spPr/>
    </dgm:pt>
    <dgm:pt modelId="{0F6A011C-65E9-4F67-B74F-779DFFD22BDD}" type="pres">
      <dgm:prSet presAssocID="{01C3B285-254E-4A3E-B56A-BD0B60EA7CD3}" presName="imageAccentRepeatNode" presStyleLbl="alignNode1" presStyleIdx="0" presStyleCnt="6"/>
      <dgm:spPr/>
    </dgm:pt>
    <dgm:pt modelId="{CEE73E3E-2C7E-4A86-8389-1BCE9C451240}" type="pres">
      <dgm:prSet presAssocID="{01C3B285-254E-4A3E-B56A-BD0B60EA7CD3}" presName="accent_1" presStyleLbl="alignNode1" presStyleIdx="1" presStyleCnt="6"/>
      <dgm:spPr/>
    </dgm:pt>
    <dgm:pt modelId="{ADF3B225-CB20-4CC9-8570-1B96FD4BF6EF}" type="pres">
      <dgm:prSet presAssocID="{89F22B65-2E37-4906-A2BF-223C443C81FC}" presName="image_1" presStyleCnt="0"/>
      <dgm:spPr/>
    </dgm:pt>
    <dgm:pt modelId="{04266B21-136C-4EA7-88EC-2FD480F9EA9A}" type="pres">
      <dgm:prSet presAssocID="{89F22B65-2E37-4906-A2BF-223C443C81FC}" presName="imageRepeatNode" presStyleLbl="fgImgPlace1" presStyleIdx="0" presStyleCnt="3" custLinFactNeighborX="-1153" custLinFactNeighborY="1037"/>
      <dgm:spPr/>
      <dgm:t>
        <a:bodyPr/>
        <a:lstStyle/>
        <a:p>
          <a:endParaRPr lang="mk-MK"/>
        </a:p>
      </dgm:t>
    </dgm:pt>
    <dgm:pt modelId="{28B2F8DD-3D49-4617-B2F6-58E3DD0D762D}" type="pres">
      <dgm:prSet presAssocID="{76F06BCE-44B6-44B9-AA86-7F6D9F0A6088}" presName="parent_text_2" presStyleLbl="revTx" presStyleIdx="1" presStyleCnt="3" custFlipHor="1" custScaleX="36673" custLinFactX="-100000" custLinFactNeighborX="-199395" custLinFactNeighborY="-1461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mk-MK"/>
        </a:p>
      </dgm:t>
    </dgm:pt>
    <dgm:pt modelId="{460975AE-8B0C-432E-B12A-4035FDB33816}" type="pres">
      <dgm:prSet presAssocID="{76F06BCE-44B6-44B9-AA86-7F6D9F0A6088}" presName="image_accent_2" presStyleCnt="0"/>
      <dgm:spPr/>
    </dgm:pt>
    <dgm:pt modelId="{129206CC-9F6D-4D56-A28C-3E98B5964D8F}" type="pres">
      <dgm:prSet presAssocID="{76F06BCE-44B6-44B9-AA86-7F6D9F0A6088}" presName="imageAccentRepeatNode" presStyleLbl="alignNode1" presStyleIdx="2" presStyleCnt="6"/>
      <dgm:spPr/>
    </dgm:pt>
    <dgm:pt modelId="{22D6FAA2-ACE6-4A58-A9F8-E4E53CE39FF7}" type="pres">
      <dgm:prSet presAssocID="{ED94A478-283F-48D1-A8A3-B7872040EC0D}" presName="image_2" presStyleCnt="0"/>
      <dgm:spPr/>
    </dgm:pt>
    <dgm:pt modelId="{471EC8DA-A2B2-46AA-8F76-7DDAA2B93EA2}" type="pres">
      <dgm:prSet presAssocID="{ED94A478-283F-48D1-A8A3-B7872040EC0D}" presName="imageRepeatNode" presStyleLbl="fgImgPlace1" presStyleIdx="1" presStyleCnt="3" custScaleX="180453" custScaleY="142230" custLinFactNeighborX="33394" custLinFactNeighborY="-4815"/>
      <dgm:spPr/>
      <dgm:t>
        <a:bodyPr/>
        <a:lstStyle/>
        <a:p>
          <a:endParaRPr lang="mk-MK"/>
        </a:p>
      </dgm:t>
    </dgm:pt>
    <dgm:pt modelId="{EFDA3762-636E-4FC6-87A6-46ED537B506A}" type="pres">
      <dgm:prSet presAssocID="{C907631F-7BDB-4244-8A0B-5942C73F4A24}" presName="image_accent_3" presStyleCnt="0"/>
      <dgm:spPr/>
    </dgm:pt>
    <dgm:pt modelId="{E3BB8D64-A13A-46E2-B285-D9E163E5518B}" type="pres">
      <dgm:prSet presAssocID="{C907631F-7BDB-4244-8A0B-5942C73F4A24}" presName="imageAccentRepeatNode" presStyleLbl="alignNode1" presStyleIdx="3" presStyleCnt="6"/>
      <dgm:spPr/>
    </dgm:pt>
    <dgm:pt modelId="{361CF300-C052-45BB-8E91-B7177500354A}" type="pres">
      <dgm:prSet presAssocID="{C907631F-7BDB-4244-8A0B-5942C73F4A24}" presName="parent_text_3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mk-MK"/>
        </a:p>
      </dgm:t>
    </dgm:pt>
    <dgm:pt modelId="{6FC453C0-9CEA-4B35-BF5D-A8F31E16E951}" type="pres">
      <dgm:prSet presAssocID="{C907631F-7BDB-4244-8A0B-5942C73F4A24}" presName="accent_2" presStyleLbl="alignNode1" presStyleIdx="4" presStyleCnt="6"/>
      <dgm:spPr/>
    </dgm:pt>
    <dgm:pt modelId="{306BCD2D-180F-4F5B-80CD-88A6791F0719}" type="pres">
      <dgm:prSet presAssocID="{C907631F-7BDB-4244-8A0B-5942C73F4A24}" presName="accent_3" presStyleLbl="alignNode1" presStyleIdx="5" presStyleCnt="6"/>
      <dgm:spPr/>
    </dgm:pt>
    <dgm:pt modelId="{BBAF3183-8E87-492E-B8E0-0F29A39AE650}" type="pres">
      <dgm:prSet presAssocID="{E66EAD0F-BBA0-4F1A-BC4C-BDFAD4902132}" presName="image_3" presStyleCnt="0"/>
      <dgm:spPr/>
    </dgm:pt>
    <dgm:pt modelId="{D42C9FAF-4911-4E76-9732-D98720006FA2}" type="pres">
      <dgm:prSet presAssocID="{E66EAD0F-BBA0-4F1A-BC4C-BDFAD4902132}" presName="imageRepeatNode" presStyleLbl="fgImgPlace1" presStyleIdx="2" presStyleCnt="3" custLinFactNeighborX="-6715" custLinFactNeighborY="-2026"/>
      <dgm:spPr/>
      <dgm:t>
        <a:bodyPr/>
        <a:lstStyle/>
        <a:p>
          <a:endParaRPr lang="mk-MK"/>
        </a:p>
      </dgm:t>
    </dgm:pt>
  </dgm:ptLst>
  <dgm:cxnLst>
    <dgm:cxn modelId="{BB448445-DAD3-48FC-8FDA-F29A45003B96}" type="presOf" srcId="{EDE98EB3-1EAF-44F0-89F3-BB4F08FC2FF5}" destId="{4452CE96-4C85-4A68-BEAA-359786D055C5}" srcOrd="0" destOrd="0" presId="urn:microsoft.com/office/officeart/2008/layout/BubblePictureList"/>
    <dgm:cxn modelId="{1F50D15F-2530-45B6-94FC-C7B7053B276C}" type="presOf" srcId="{01C3B285-254E-4A3E-B56A-BD0B60EA7CD3}" destId="{0FAEC19C-E770-477C-B163-C347CFFAEB04}" srcOrd="0" destOrd="0" presId="urn:microsoft.com/office/officeart/2008/layout/BubblePictureList"/>
    <dgm:cxn modelId="{DDEC42BE-97DF-4C82-948D-474E3B624D6F}" srcId="{EDE98EB3-1EAF-44F0-89F3-BB4F08FC2FF5}" destId="{76F06BCE-44B6-44B9-AA86-7F6D9F0A6088}" srcOrd="1" destOrd="0" parTransId="{863A3B5A-E915-492A-9E9E-39C79B3ECE33}" sibTransId="{ED94A478-283F-48D1-A8A3-B7872040EC0D}"/>
    <dgm:cxn modelId="{CADEDA39-2685-4429-8495-FC730DD9CC8B}" srcId="{EDE98EB3-1EAF-44F0-89F3-BB4F08FC2FF5}" destId="{C907631F-7BDB-4244-8A0B-5942C73F4A24}" srcOrd="2" destOrd="0" parTransId="{53CC519A-5163-488E-B07A-14A4DD5C585B}" sibTransId="{E66EAD0F-BBA0-4F1A-BC4C-BDFAD4902132}"/>
    <dgm:cxn modelId="{F4BE3EAE-F9C9-429B-BC6F-D63C1B1DB233}" type="presOf" srcId="{89F22B65-2E37-4906-A2BF-223C443C81FC}" destId="{04266B21-136C-4EA7-88EC-2FD480F9EA9A}" srcOrd="0" destOrd="0" presId="urn:microsoft.com/office/officeart/2008/layout/BubblePictureList"/>
    <dgm:cxn modelId="{909B7137-C40F-44BA-A1AB-419D01323CA4}" type="presOf" srcId="{76F06BCE-44B6-44B9-AA86-7F6D9F0A6088}" destId="{28B2F8DD-3D49-4617-B2F6-58E3DD0D762D}" srcOrd="0" destOrd="0" presId="urn:microsoft.com/office/officeart/2008/layout/BubblePictureList"/>
    <dgm:cxn modelId="{57505897-9B64-4EA2-84A7-73D9EA0DC1CB}" type="presOf" srcId="{C907631F-7BDB-4244-8A0B-5942C73F4A24}" destId="{361CF300-C052-45BB-8E91-B7177500354A}" srcOrd="0" destOrd="0" presId="urn:microsoft.com/office/officeart/2008/layout/BubblePictureList"/>
    <dgm:cxn modelId="{CEEC1EEE-C833-4400-839F-986353C879AA}" type="presOf" srcId="{E66EAD0F-BBA0-4F1A-BC4C-BDFAD4902132}" destId="{D42C9FAF-4911-4E76-9732-D98720006FA2}" srcOrd="0" destOrd="0" presId="urn:microsoft.com/office/officeart/2008/layout/BubblePictureList"/>
    <dgm:cxn modelId="{24D1D7DC-71A0-46BE-AAB1-2F913157DA37}" type="presOf" srcId="{ED94A478-283F-48D1-A8A3-B7872040EC0D}" destId="{471EC8DA-A2B2-46AA-8F76-7DDAA2B93EA2}" srcOrd="0" destOrd="0" presId="urn:microsoft.com/office/officeart/2008/layout/BubblePictureList"/>
    <dgm:cxn modelId="{C3B4C74A-F349-48EC-ADC9-63DB8CA94C77}" srcId="{EDE98EB3-1EAF-44F0-89F3-BB4F08FC2FF5}" destId="{01C3B285-254E-4A3E-B56A-BD0B60EA7CD3}" srcOrd="0" destOrd="0" parTransId="{C9DC8DAC-20D5-4AB1-8272-F4506ECB413A}" sibTransId="{89F22B65-2E37-4906-A2BF-223C443C81FC}"/>
    <dgm:cxn modelId="{AF9CD4D0-CEB3-451B-A589-63741EBD2CC7}" type="presParOf" srcId="{4452CE96-4C85-4A68-BEAA-359786D055C5}" destId="{0FAEC19C-E770-477C-B163-C347CFFAEB04}" srcOrd="0" destOrd="0" presId="urn:microsoft.com/office/officeart/2008/layout/BubblePictureList"/>
    <dgm:cxn modelId="{876F90E3-9BE6-4F94-B1A8-931938799439}" type="presParOf" srcId="{4452CE96-4C85-4A68-BEAA-359786D055C5}" destId="{AFD2F974-81A7-4973-8DC3-A3A2600A9022}" srcOrd="1" destOrd="0" presId="urn:microsoft.com/office/officeart/2008/layout/BubblePictureList"/>
    <dgm:cxn modelId="{3833FFE1-8AEB-4CC9-ABBD-41107F04DBDE}" type="presParOf" srcId="{AFD2F974-81A7-4973-8DC3-A3A2600A9022}" destId="{0F6A011C-65E9-4F67-B74F-779DFFD22BDD}" srcOrd="0" destOrd="0" presId="urn:microsoft.com/office/officeart/2008/layout/BubblePictureList"/>
    <dgm:cxn modelId="{561A0697-4AAE-40FB-BFF6-1E663EDE3B71}" type="presParOf" srcId="{4452CE96-4C85-4A68-BEAA-359786D055C5}" destId="{CEE73E3E-2C7E-4A86-8389-1BCE9C451240}" srcOrd="2" destOrd="0" presId="urn:microsoft.com/office/officeart/2008/layout/BubblePictureList"/>
    <dgm:cxn modelId="{1C635F6A-AA44-4A58-838F-F53E1AEA7DF1}" type="presParOf" srcId="{4452CE96-4C85-4A68-BEAA-359786D055C5}" destId="{ADF3B225-CB20-4CC9-8570-1B96FD4BF6EF}" srcOrd="3" destOrd="0" presId="urn:microsoft.com/office/officeart/2008/layout/BubblePictureList"/>
    <dgm:cxn modelId="{270D2698-3FD2-4D00-873B-42324C12DE89}" type="presParOf" srcId="{ADF3B225-CB20-4CC9-8570-1B96FD4BF6EF}" destId="{04266B21-136C-4EA7-88EC-2FD480F9EA9A}" srcOrd="0" destOrd="0" presId="urn:microsoft.com/office/officeart/2008/layout/BubblePictureList"/>
    <dgm:cxn modelId="{8EBF9A7D-61A4-40BD-A839-EE752A255292}" type="presParOf" srcId="{4452CE96-4C85-4A68-BEAA-359786D055C5}" destId="{28B2F8DD-3D49-4617-B2F6-58E3DD0D762D}" srcOrd="4" destOrd="0" presId="urn:microsoft.com/office/officeart/2008/layout/BubblePictureList"/>
    <dgm:cxn modelId="{C93A2E7F-BA86-4D64-9157-9AE5C2236959}" type="presParOf" srcId="{4452CE96-4C85-4A68-BEAA-359786D055C5}" destId="{460975AE-8B0C-432E-B12A-4035FDB33816}" srcOrd="5" destOrd="0" presId="urn:microsoft.com/office/officeart/2008/layout/BubblePictureList"/>
    <dgm:cxn modelId="{F294B7E3-AAC0-4D92-86B3-B0FC2233E728}" type="presParOf" srcId="{460975AE-8B0C-432E-B12A-4035FDB33816}" destId="{129206CC-9F6D-4D56-A28C-3E98B5964D8F}" srcOrd="0" destOrd="0" presId="urn:microsoft.com/office/officeart/2008/layout/BubblePictureList"/>
    <dgm:cxn modelId="{2D97382C-AC71-48E3-BA60-8B14AD1665B2}" type="presParOf" srcId="{4452CE96-4C85-4A68-BEAA-359786D055C5}" destId="{22D6FAA2-ACE6-4A58-A9F8-E4E53CE39FF7}" srcOrd="6" destOrd="0" presId="urn:microsoft.com/office/officeart/2008/layout/BubblePictureList"/>
    <dgm:cxn modelId="{FEDF277B-C07B-4AB5-A77C-F87FAF250417}" type="presParOf" srcId="{22D6FAA2-ACE6-4A58-A9F8-E4E53CE39FF7}" destId="{471EC8DA-A2B2-46AA-8F76-7DDAA2B93EA2}" srcOrd="0" destOrd="0" presId="urn:microsoft.com/office/officeart/2008/layout/BubblePictureList"/>
    <dgm:cxn modelId="{587418BA-934D-4CA3-996C-C59505EE02F7}" type="presParOf" srcId="{4452CE96-4C85-4A68-BEAA-359786D055C5}" destId="{EFDA3762-636E-4FC6-87A6-46ED537B506A}" srcOrd="7" destOrd="0" presId="urn:microsoft.com/office/officeart/2008/layout/BubblePictureList"/>
    <dgm:cxn modelId="{C58A7C8B-8729-4337-987E-C663CDCAA7ED}" type="presParOf" srcId="{EFDA3762-636E-4FC6-87A6-46ED537B506A}" destId="{E3BB8D64-A13A-46E2-B285-D9E163E5518B}" srcOrd="0" destOrd="0" presId="urn:microsoft.com/office/officeart/2008/layout/BubblePictureList"/>
    <dgm:cxn modelId="{E8B6FD2F-0794-439D-A7DE-1900B7C9E8BE}" type="presParOf" srcId="{4452CE96-4C85-4A68-BEAA-359786D055C5}" destId="{361CF300-C052-45BB-8E91-B7177500354A}" srcOrd="8" destOrd="0" presId="urn:microsoft.com/office/officeart/2008/layout/BubblePictureList"/>
    <dgm:cxn modelId="{AB4D82A0-1CD1-4B3C-B03E-7C2B5AC5232B}" type="presParOf" srcId="{4452CE96-4C85-4A68-BEAA-359786D055C5}" destId="{6FC453C0-9CEA-4B35-BF5D-A8F31E16E951}" srcOrd="9" destOrd="0" presId="urn:microsoft.com/office/officeart/2008/layout/BubblePictureList"/>
    <dgm:cxn modelId="{1C8C0F34-9E80-4148-B0F8-74DC2CEBDD0F}" type="presParOf" srcId="{4452CE96-4C85-4A68-BEAA-359786D055C5}" destId="{306BCD2D-180F-4F5B-80CD-88A6791F0719}" srcOrd="10" destOrd="0" presId="urn:microsoft.com/office/officeart/2008/layout/BubblePictureList"/>
    <dgm:cxn modelId="{CCD3C955-B8DC-4F8E-B1EB-C38DD06745B1}" type="presParOf" srcId="{4452CE96-4C85-4A68-BEAA-359786D055C5}" destId="{BBAF3183-8E87-492E-B8E0-0F29A39AE650}" srcOrd="11" destOrd="0" presId="urn:microsoft.com/office/officeart/2008/layout/BubblePictureList"/>
    <dgm:cxn modelId="{DE4DD2AE-12F5-4276-8582-88F5073E724C}" type="presParOf" srcId="{BBAF3183-8E87-492E-B8E0-0F29A39AE650}" destId="{D42C9FAF-4911-4E76-9732-D98720006FA2}" srcOrd="0" destOrd="0" presId="urn:microsoft.com/office/officeart/2008/layout/Bubble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9B7C7B-C304-4047-BCC9-F29ACAC2F077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mk-MK"/>
        </a:p>
      </dgm:t>
    </dgm:pt>
    <dgm:pt modelId="{C5916851-96D8-43F2-918B-3E5DD6CC8C0E}">
      <dgm:prSet phldrT="[Text]"/>
      <dgm:spPr/>
      <dgm:t>
        <a:bodyPr/>
        <a:lstStyle/>
        <a:p>
          <a:endParaRPr lang="mk-MK" dirty="0"/>
        </a:p>
      </dgm:t>
    </dgm:pt>
    <dgm:pt modelId="{8CC9F323-A89B-47FD-AD73-C3F73EE18570}" type="parTrans" cxnId="{CEBD6E15-5719-48CD-B052-29CF705D7422}">
      <dgm:prSet/>
      <dgm:spPr/>
      <dgm:t>
        <a:bodyPr/>
        <a:lstStyle/>
        <a:p>
          <a:endParaRPr lang="mk-MK"/>
        </a:p>
      </dgm:t>
    </dgm:pt>
    <dgm:pt modelId="{41950A29-1C69-4CE3-A1CA-FB2F2AB3B817}" type="sibTrans" cxnId="{CEBD6E15-5719-48CD-B052-29CF705D7422}">
      <dgm:prSet/>
      <dgm:spPr/>
      <dgm:t>
        <a:bodyPr/>
        <a:lstStyle/>
        <a:p>
          <a:endParaRPr lang="mk-MK"/>
        </a:p>
      </dgm:t>
    </dgm:pt>
    <dgm:pt modelId="{51638A9D-6099-4BFC-B4C0-8161085AED42}">
      <dgm:prSet phldrT="[Text]" custT="1"/>
      <dgm:spPr/>
      <dgm:t>
        <a:bodyPr/>
        <a:lstStyle/>
        <a:p>
          <a:r>
            <a:rPr lang="mk-MK" sz="2400" dirty="0" smtClean="0">
              <a:latin typeface="Times New Roman" pitchFamily="18" charset="0"/>
              <a:cs typeface="Times New Roman" pitchFamily="18" charset="0"/>
            </a:rPr>
            <a:t>Што можеме да слушниме со ушите?</a:t>
          </a:r>
          <a:endParaRPr lang="mk-MK" sz="2400" dirty="0">
            <a:latin typeface="Times New Roman" pitchFamily="18" charset="0"/>
            <a:cs typeface="Times New Roman" pitchFamily="18" charset="0"/>
          </a:endParaRPr>
        </a:p>
      </dgm:t>
    </dgm:pt>
    <dgm:pt modelId="{BB37059C-63E3-48F4-8BB4-91EC3CEAC24E}" type="parTrans" cxnId="{5FE0B3CB-33DC-4610-BA8A-7CC8B2C64C57}">
      <dgm:prSet/>
      <dgm:spPr/>
      <dgm:t>
        <a:bodyPr/>
        <a:lstStyle/>
        <a:p>
          <a:endParaRPr lang="mk-MK"/>
        </a:p>
      </dgm:t>
    </dgm:pt>
    <dgm:pt modelId="{F7C9AD42-C0F0-4303-A12E-A0C2519EA4A2}" type="sibTrans" cxnId="{5FE0B3CB-33DC-4610-BA8A-7CC8B2C64C57}">
      <dgm:prSet/>
      <dgm:spPr/>
      <dgm:t>
        <a:bodyPr/>
        <a:lstStyle/>
        <a:p>
          <a:endParaRPr lang="mk-MK"/>
        </a:p>
      </dgm:t>
    </dgm:pt>
    <dgm:pt modelId="{66900E4F-AE16-4A7B-9D26-5A11446B9F73}">
      <dgm:prSet phldrT="[Text]"/>
      <dgm:spPr/>
      <dgm:t>
        <a:bodyPr/>
        <a:lstStyle/>
        <a:p>
          <a:endParaRPr lang="mk-MK" dirty="0"/>
        </a:p>
      </dgm:t>
    </dgm:pt>
    <dgm:pt modelId="{4E577289-49AD-47BB-982E-5B7AB1B409D7}" type="parTrans" cxnId="{252CB0E3-731A-435A-BDFE-3D9A6ADD5580}">
      <dgm:prSet/>
      <dgm:spPr/>
      <dgm:t>
        <a:bodyPr/>
        <a:lstStyle/>
        <a:p>
          <a:endParaRPr lang="mk-MK"/>
        </a:p>
      </dgm:t>
    </dgm:pt>
    <dgm:pt modelId="{BD2AB3A1-8841-4336-9A94-6A2DE22A99C9}" type="sibTrans" cxnId="{252CB0E3-731A-435A-BDFE-3D9A6ADD5580}">
      <dgm:prSet/>
      <dgm:spPr/>
      <dgm:t>
        <a:bodyPr/>
        <a:lstStyle/>
        <a:p>
          <a:endParaRPr lang="mk-MK"/>
        </a:p>
      </dgm:t>
    </dgm:pt>
    <dgm:pt modelId="{883CC270-BEEE-4AD5-87D6-7FF6607E61F8}">
      <dgm:prSet phldrT="[Text]"/>
      <dgm:spPr/>
      <dgm:t>
        <a:bodyPr/>
        <a:lstStyle/>
        <a:p>
          <a:endParaRPr lang="mk-MK" dirty="0"/>
        </a:p>
      </dgm:t>
    </dgm:pt>
    <dgm:pt modelId="{9C25D964-C8FD-4265-8D0F-3A4E78C74684}" type="parTrans" cxnId="{B258F4E5-BD8E-43D4-87C4-8B87B0184245}">
      <dgm:prSet/>
      <dgm:spPr/>
      <dgm:t>
        <a:bodyPr/>
        <a:lstStyle/>
        <a:p>
          <a:endParaRPr lang="mk-MK"/>
        </a:p>
      </dgm:t>
    </dgm:pt>
    <dgm:pt modelId="{5448326A-0809-42DC-A5A4-8E5E268FABC2}" type="sibTrans" cxnId="{B258F4E5-BD8E-43D4-87C4-8B87B0184245}">
      <dgm:prSet/>
      <dgm:spPr/>
      <dgm:t>
        <a:bodyPr/>
        <a:lstStyle/>
        <a:p>
          <a:endParaRPr lang="mk-MK"/>
        </a:p>
      </dgm:t>
    </dgm:pt>
    <dgm:pt modelId="{C27165DB-FEE6-45D5-A5F2-F19382B8494C}" type="pres">
      <dgm:prSet presAssocID="{669B7C7B-C304-4047-BCC9-F29ACAC2F07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mk-MK"/>
        </a:p>
      </dgm:t>
    </dgm:pt>
    <dgm:pt modelId="{4D09C770-3C57-4479-B459-9C979640742E}" type="pres">
      <dgm:prSet presAssocID="{C5916851-96D8-43F2-918B-3E5DD6CC8C0E}" presName="compNode" presStyleCnt="0"/>
      <dgm:spPr/>
    </dgm:pt>
    <dgm:pt modelId="{14DD6E78-A8D0-4FDB-A547-59B51A1DFF71}" type="pres">
      <dgm:prSet presAssocID="{C5916851-96D8-43F2-918B-3E5DD6CC8C0E}" presName="pictRect" presStyleLbl="node1" presStyleIdx="0" presStyleCnt="4" custLinFactNeighborX="-4521" custLinFactNeighborY="7627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85378F5-0C2A-4D92-894A-20850DC12EA8}" type="pres">
      <dgm:prSet presAssocID="{C5916851-96D8-43F2-918B-3E5DD6CC8C0E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mk-MK"/>
        </a:p>
      </dgm:t>
    </dgm:pt>
    <dgm:pt modelId="{0D1840DD-7DFC-4F1C-92E3-29F687B2D7C1}" type="pres">
      <dgm:prSet presAssocID="{41950A29-1C69-4CE3-A1CA-FB2F2AB3B817}" presName="sibTrans" presStyleLbl="sibTrans2D1" presStyleIdx="0" presStyleCnt="0"/>
      <dgm:spPr/>
      <dgm:t>
        <a:bodyPr/>
        <a:lstStyle/>
        <a:p>
          <a:endParaRPr lang="mk-MK"/>
        </a:p>
      </dgm:t>
    </dgm:pt>
    <dgm:pt modelId="{378416ED-F6DE-4995-9826-33A667589D8D}" type="pres">
      <dgm:prSet presAssocID="{51638A9D-6099-4BFC-B4C0-8161085AED42}" presName="compNode" presStyleCnt="0"/>
      <dgm:spPr/>
    </dgm:pt>
    <dgm:pt modelId="{56B0305D-9A1E-4E11-8580-0BEF6F47F177}" type="pres">
      <dgm:prSet presAssocID="{51638A9D-6099-4BFC-B4C0-8161085AED42}" presName="pictRect" presStyleLbl="node1" presStyleIdx="1" presStyleCnt="4" custLinFactNeighborX="1087" custLinFactNeighborY="-352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mk-MK"/>
        </a:p>
      </dgm:t>
    </dgm:pt>
    <dgm:pt modelId="{81ADF5DD-4B32-4ACC-8EFE-F237C1B2EC36}" type="pres">
      <dgm:prSet presAssocID="{51638A9D-6099-4BFC-B4C0-8161085AED42}" presName="textRect" presStyleLbl="revTx" presStyleIdx="1" presStyleCnt="4" custLinFactNeighborX="1087" custLinFactNeighborY="45761">
        <dgm:presLayoutVars>
          <dgm:bulletEnabled val="1"/>
        </dgm:presLayoutVars>
      </dgm:prSet>
      <dgm:spPr/>
      <dgm:t>
        <a:bodyPr/>
        <a:lstStyle/>
        <a:p>
          <a:endParaRPr lang="mk-MK"/>
        </a:p>
      </dgm:t>
    </dgm:pt>
    <dgm:pt modelId="{3DC88205-90AD-4040-A31B-A73D3DD61B3D}" type="pres">
      <dgm:prSet presAssocID="{F7C9AD42-C0F0-4303-A12E-A0C2519EA4A2}" presName="sibTrans" presStyleLbl="sibTrans2D1" presStyleIdx="0" presStyleCnt="0"/>
      <dgm:spPr/>
      <dgm:t>
        <a:bodyPr/>
        <a:lstStyle/>
        <a:p>
          <a:endParaRPr lang="mk-MK"/>
        </a:p>
      </dgm:t>
    </dgm:pt>
    <dgm:pt modelId="{A5AE4DB4-E642-4571-891D-B48EC07BD149}" type="pres">
      <dgm:prSet presAssocID="{66900E4F-AE16-4A7B-9D26-5A11446B9F73}" presName="compNode" presStyleCnt="0"/>
      <dgm:spPr/>
    </dgm:pt>
    <dgm:pt modelId="{1261C1AA-386F-48AE-9475-E497EDAED4BC}" type="pres">
      <dgm:prSet presAssocID="{66900E4F-AE16-4A7B-9D26-5A11446B9F73}" presName="pictRect" presStyleLbl="node1" presStyleIdx="2" presStyleCnt="4" custLinFactNeighborX="6695" custLinFactNeighborY="9269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mk-MK"/>
        </a:p>
      </dgm:t>
    </dgm:pt>
    <dgm:pt modelId="{F5D9B5EF-7D56-4996-9C80-368461EFC512}" type="pres">
      <dgm:prSet presAssocID="{66900E4F-AE16-4A7B-9D26-5A11446B9F73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mk-MK"/>
        </a:p>
      </dgm:t>
    </dgm:pt>
    <dgm:pt modelId="{BAD5A17C-20E8-46CE-B16C-EFE420870BA8}" type="pres">
      <dgm:prSet presAssocID="{BD2AB3A1-8841-4336-9A94-6A2DE22A99C9}" presName="sibTrans" presStyleLbl="sibTrans2D1" presStyleIdx="0" presStyleCnt="0"/>
      <dgm:spPr/>
      <dgm:t>
        <a:bodyPr/>
        <a:lstStyle/>
        <a:p>
          <a:endParaRPr lang="mk-MK"/>
        </a:p>
      </dgm:t>
    </dgm:pt>
    <dgm:pt modelId="{96383258-B621-4D76-8AD3-88AE8B713FB9}" type="pres">
      <dgm:prSet presAssocID="{883CC270-BEEE-4AD5-87D6-7FF6607E61F8}" presName="compNode" presStyleCnt="0"/>
      <dgm:spPr/>
    </dgm:pt>
    <dgm:pt modelId="{4ED31BB9-DCF8-48E1-9291-75C02A434B26}" type="pres">
      <dgm:prSet presAssocID="{883CC270-BEEE-4AD5-87D6-7FF6607E61F8}" presName="pictRect" presStyleLbl="node1" presStyleIdx="3" presStyleCnt="4" custScaleX="132276" custScaleY="109039" custLinFactNeighborX="1572" custLinFactNeighborY="31491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mk-MK"/>
        </a:p>
      </dgm:t>
    </dgm:pt>
    <dgm:pt modelId="{689595AC-A091-4CB4-AB56-ACFDB2060213}" type="pres">
      <dgm:prSet presAssocID="{883CC270-BEEE-4AD5-87D6-7FF6607E61F8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mk-MK"/>
        </a:p>
      </dgm:t>
    </dgm:pt>
  </dgm:ptLst>
  <dgm:cxnLst>
    <dgm:cxn modelId="{B258F4E5-BD8E-43D4-87C4-8B87B0184245}" srcId="{669B7C7B-C304-4047-BCC9-F29ACAC2F077}" destId="{883CC270-BEEE-4AD5-87D6-7FF6607E61F8}" srcOrd="3" destOrd="0" parTransId="{9C25D964-C8FD-4265-8D0F-3A4E78C74684}" sibTransId="{5448326A-0809-42DC-A5A4-8E5E268FABC2}"/>
    <dgm:cxn modelId="{7B96EA54-FA87-48C0-B933-7A070D0F39BA}" type="presOf" srcId="{41950A29-1C69-4CE3-A1CA-FB2F2AB3B817}" destId="{0D1840DD-7DFC-4F1C-92E3-29F687B2D7C1}" srcOrd="0" destOrd="0" presId="urn:microsoft.com/office/officeart/2005/8/layout/pList1"/>
    <dgm:cxn modelId="{DEA9A771-C630-4862-B9BC-BA80D5723F75}" type="presOf" srcId="{66900E4F-AE16-4A7B-9D26-5A11446B9F73}" destId="{F5D9B5EF-7D56-4996-9C80-368461EFC512}" srcOrd="0" destOrd="0" presId="urn:microsoft.com/office/officeart/2005/8/layout/pList1"/>
    <dgm:cxn modelId="{D170027B-DF0F-4E12-B3AC-0483E88F1FE0}" type="presOf" srcId="{669B7C7B-C304-4047-BCC9-F29ACAC2F077}" destId="{C27165DB-FEE6-45D5-A5F2-F19382B8494C}" srcOrd="0" destOrd="0" presId="urn:microsoft.com/office/officeart/2005/8/layout/pList1"/>
    <dgm:cxn modelId="{252CB0E3-731A-435A-BDFE-3D9A6ADD5580}" srcId="{669B7C7B-C304-4047-BCC9-F29ACAC2F077}" destId="{66900E4F-AE16-4A7B-9D26-5A11446B9F73}" srcOrd="2" destOrd="0" parTransId="{4E577289-49AD-47BB-982E-5B7AB1B409D7}" sibTransId="{BD2AB3A1-8841-4336-9A94-6A2DE22A99C9}"/>
    <dgm:cxn modelId="{F5DBC3C8-C15D-43B0-9073-15AA523D6E28}" type="presOf" srcId="{883CC270-BEEE-4AD5-87D6-7FF6607E61F8}" destId="{689595AC-A091-4CB4-AB56-ACFDB2060213}" srcOrd="0" destOrd="0" presId="urn:microsoft.com/office/officeart/2005/8/layout/pList1"/>
    <dgm:cxn modelId="{3B3F0347-14B1-4D45-AB3F-24F49D946267}" type="presOf" srcId="{F7C9AD42-C0F0-4303-A12E-A0C2519EA4A2}" destId="{3DC88205-90AD-4040-A31B-A73D3DD61B3D}" srcOrd="0" destOrd="0" presId="urn:microsoft.com/office/officeart/2005/8/layout/pList1"/>
    <dgm:cxn modelId="{F5FB6FD4-305B-4EF8-9A39-6FFD7C179C31}" type="presOf" srcId="{C5916851-96D8-43F2-918B-3E5DD6CC8C0E}" destId="{185378F5-0C2A-4D92-894A-20850DC12EA8}" srcOrd="0" destOrd="0" presId="urn:microsoft.com/office/officeart/2005/8/layout/pList1"/>
    <dgm:cxn modelId="{5FE0B3CB-33DC-4610-BA8A-7CC8B2C64C57}" srcId="{669B7C7B-C304-4047-BCC9-F29ACAC2F077}" destId="{51638A9D-6099-4BFC-B4C0-8161085AED42}" srcOrd="1" destOrd="0" parTransId="{BB37059C-63E3-48F4-8BB4-91EC3CEAC24E}" sibTransId="{F7C9AD42-C0F0-4303-A12E-A0C2519EA4A2}"/>
    <dgm:cxn modelId="{0F6B698F-65ED-481A-96DB-B721C7551A07}" type="presOf" srcId="{51638A9D-6099-4BFC-B4C0-8161085AED42}" destId="{81ADF5DD-4B32-4ACC-8EFE-F237C1B2EC36}" srcOrd="0" destOrd="0" presId="urn:microsoft.com/office/officeart/2005/8/layout/pList1"/>
    <dgm:cxn modelId="{CEBD6E15-5719-48CD-B052-29CF705D7422}" srcId="{669B7C7B-C304-4047-BCC9-F29ACAC2F077}" destId="{C5916851-96D8-43F2-918B-3E5DD6CC8C0E}" srcOrd="0" destOrd="0" parTransId="{8CC9F323-A89B-47FD-AD73-C3F73EE18570}" sibTransId="{41950A29-1C69-4CE3-A1CA-FB2F2AB3B817}"/>
    <dgm:cxn modelId="{71AD0CBE-281F-4C69-B1BF-35C703E4A06B}" type="presOf" srcId="{BD2AB3A1-8841-4336-9A94-6A2DE22A99C9}" destId="{BAD5A17C-20E8-46CE-B16C-EFE420870BA8}" srcOrd="0" destOrd="0" presId="urn:microsoft.com/office/officeart/2005/8/layout/pList1"/>
    <dgm:cxn modelId="{541C237A-7824-4517-88CB-B33A33AECB3B}" type="presParOf" srcId="{C27165DB-FEE6-45D5-A5F2-F19382B8494C}" destId="{4D09C770-3C57-4479-B459-9C979640742E}" srcOrd="0" destOrd="0" presId="urn:microsoft.com/office/officeart/2005/8/layout/pList1"/>
    <dgm:cxn modelId="{E4CCFFA1-9675-4E60-B14A-C9BC21B76EA9}" type="presParOf" srcId="{4D09C770-3C57-4479-B459-9C979640742E}" destId="{14DD6E78-A8D0-4FDB-A547-59B51A1DFF71}" srcOrd="0" destOrd="0" presId="urn:microsoft.com/office/officeart/2005/8/layout/pList1"/>
    <dgm:cxn modelId="{C0BC1955-8687-4A80-B15D-0F53280BDB30}" type="presParOf" srcId="{4D09C770-3C57-4479-B459-9C979640742E}" destId="{185378F5-0C2A-4D92-894A-20850DC12EA8}" srcOrd="1" destOrd="0" presId="urn:microsoft.com/office/officeart/2005/8/layout/pList1"/>
    <dgm:cxn modelId="{42C1893A-E62C-4B7C-A1AE-0BF5F79DD3BC}" type="presParOf" srcId="{C27165DB-FEE6-45D5-A5F2-F19382B8494C}" destId="{0D1840DD-7DFC-4F1C-92E3-29F687B2D7C1}" srcOrd="1" destOrd="0" presId="urn:microsoft.com/office/officeart/2005/8/layout/pList1"/>
    <dgm:cxn modelId="{DEF4388B-C6A8-470F-9310-71C1349C757A}" type="presParOf" srcId="{C27165DB-FEE6-45D5-A5F2-F19382B8494C}" destId="{378416ED-F6DE-4995-9826-33A667589D8D}" srcOrd="2" destOrd="0" presId="urn:microsoft.com/office/officeart/2005/8/layout/pList1"/>
    <dgm:cxn modelId="{D597B3AF-E09C-4291-BE7E-AF19833A14BB}" type="presParOf" srcId="{378416ED-F6DE-4995-9826-33A667589D8D}" destId="{56B0305D-9A1E-4E11-8580-0BEF6F47F177}" srcOrd="0" destOrd="0" presId="urn:microsoft.com/office/officeart/2005/8/layout/pList1"/>
    <dgm:cxn modelId="{070C084A-4087-4539-8A0A-F8330862F660}" type="presParOf" srcId="{378416ED-F6DE-4995-9826-33A667589D8D}" destId="{81ADF5DD-4B32-4ACC-8EFE-F237C1B2EC36}" srcOrd="1" destOrd="0" presId="urn:microsoft.com/office/officeart/2005/8/layout/pList1"/>
    <dgm:cxn modelId="{D5B4106C-80CF-4EAA-B41A-E7DE9F1018E8}" type="presParOf" srcId="{C27165DB-FEE6-45D5-A5F2-F19382B8494C}" destId="{3DC88205-90AD-4040-A31B-A73D3DD61B3D}" srcOrd="3" destOrd="0" presId="urn:microsoft.com/office/officeart/2005/8/layout/pList1"/>
    <dgm:cxn modelId="{D859F186-230D-4A9F-AEFA-9EF8B0B2BF49}" type="presParOf" srcId="{C27165DB-FEE6-45D5-A5F2-F19382B8494C}" destId="{A5AE4DB4-E642-4571-891D-B48EC07BD149}" srcOrd="4" destOrd="0" presId="urn:microsoft.com/office/officeart/2005/8/layout/pList1"/>
    <dgm:cxn modelId="{34AC3DED-9B8F-411D-8C52-90DB73E2A0AB}" type="presParOf" srcId="{A5AE4DB4-E642-4571-891D-B48EC07BD149}" destId="{1261C1AA-386F-48AE-9475-E497EDAED4BC}" srcOrd="0" destOrd="0" presId="urn:microsoft.com/office/officeart/2005/8/layout/pList1"/>
    <dgm:cxn modelId="{74B871ED-6708-4BEF-A77D-20456B3CC6BB}" type="presParOf" srcId="{A5AE4DB4-E642-4571-891D-B48EC07BD149}" destId="{F5D9B5EF-7D56-4996-9C80-368461EFC512}" srcOrd="1" destOrd="0" presId="urn:microsoft.com/office/officeart/2005/8/layout/pList1"/>
    <dgm:cxn modelId="{0DDAAFCC-A396-492E-9BC8-BA60A4C78ECD}" type="presParOf" srcId="{C27165DB-FEE6-45D5-A5F2-F19382B8494C}" destId="{BAD5A17C-20E8-46CE-B16C-EFE420870BA8}" srcOrd="5" destOrd="0" presId="urn:microsoft.com/office/officeart/2005/8/layout/pList1"/>
    <dgm:cxn modelId="{A4E1F104-4F35-4314-AE00-ED77A6D58881}" type="presParOf" srcId="{C27165DB-FEE6-45D5-A5F2-F19382B8494C}" destId="{96383258-B621-4D76-8AD3-88AE8B713FB9}" srcOrd="6" destOrd="0" presId="urn:microsoft.com/office/officeart/2005/8/layout/pList1"/>
    <dgm:cxn modelId="{88ACFF63-010B-4F37-A069-AFA8E0A59C35}" type="presParOf" srcId="{96383258-B621-4D76-8AD3-88AE8B713FB9}" destId="{4ED31BB9-DCF8-48E1-9291-75C02A434B26}" srcOrd="0" destOrd="0" presId="urn:microsoft.com/office/officeart/2005/8/layout/pList1"/>
    <dgm:cxn modelId="{CD310AFC-EFBF-4158-910D-3A650BCB41B9}" type="presParOf" srcId="{96383258-B621-4D76-8AD3-88AE8B713FB9}" destId="{689595AC-A091-4CB4-AB56-ACFDB2060213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6A011C-65E9-4F67-B74F-779DFFD22BDD}">
      <dsp:nvSpPr>
        <dsp:cNvPr id="0" name=""/>
        <dsp:cNvSpPr/>
      </dsp:nvSpPr>
      <dsp:spPr>
        <a:xfrm>
          <a:off x="1483461" y="1839630"/>
          <a:ext cx="1459382" cy="14596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E73E3E-2C7E-4A86-8389-1BCE9C451240}">
      <dsp:nvSpPr>
        <dsp:cNvPr id="0" name=""/>
        <dsp:cNvSpPr/>
      </dsp:nvSpPr>
      <dsp:spPr>
        <a:xfrm>
          <a:off x="2414320" y="764745"/>
          <a:ext cx="433425" cy="433147"/>
        </a:xfrm>
        <a:prstGeom prst="donut">
          <a:avLst>
            <a:gd name="adj" fmla="val 74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266B21-136C-4EA7-88EC-2FD480F9EA9A}">
      <dsp:nvSpPr>
        <dsp:cNvPr id="0" name=""/>
        <dsp:cNvSpPr/>
      </dsp:nvSpPr>
      <dsp:spPr>
        <a:xfrm>
          <a:off x="1524004" y="1909618"/>
          <a:ext cx="1347825" cy="134759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9206CC-9F6D-4D56-A28C-3E98B5964D8F}">
      <dsp:nvSpPr>
        <dsp:cNvPr id="0" name=""/>
        <dsp:cNvSpPr/>
      </dsp:nvSpPr>
      <dsp:spPr>
        <a:xfrm>
          <a:off x="3048914" y="2115385"/>
          <a:ext cx="763828" cy="7636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1EC8DA-A2B2-46AA-8F76-7DDAA2B93EA2}">
      <dsp:nvSpPr>
        <dsp:cNvPr id="0" name=""/>
        <dsp:cNvSpPr/>
      </dsp:nvSpPr>
      <dsp:spPr>
        <a:xfrm>
          <a:off x="3048000" y="1985816"/>
          <a:ext cx="1215545" cy="958164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BB8D64-A13A-46E2-B285-D9E163E5518B}">
      <dsp:nvSpPr>
        <dsp:cNvPr id="0" name=""/>
        <dsp:cNvSpPr/>
      </dsp:nvSpPr>
      <dsp:spPr>
        <a:xfrm>
          <a:off x="2750210" y="1037458"/>
          <a:ext cx="979017" cy="9793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C453C0-9CEA-4B35-BF5D-A8F31E16E951}">
      <dsp:nvSpPr>
        <dsp:cNvPr id="0" name=""/>
        <dsp:cNvSpPr/>
      </dsp:nvSpPr>
      <dsp:spPr>
        <a:xfrm>
          <a:off x="3568903" y="796933"/>
          <a:ext cx="320649" cy="320868"/>
        </a:xfrm>
        <a:prstGeom prst="donut">
          <a:avLst>
            <a:gd name="adj" fmla="val 74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6BCD2D-180F-4F5B-80CD-88A6791F0719}">
      <dsp:nvSpPr>
        <dsp:cNvPr id="0" name=""/>
        <dsp:cNvSpPr/>
      </dsp:nvSpPr>
      <dsp:spPr>
        <a:xfrm>
          <a:off x="3890162" y="2882327"/>
          <a:ext cx="240792" cy="240524"/>
        </a:xfrm>
        <a:prstGeom prst="donut">
          <a:avLst>
            <a:gd name="adj" fmla="val 74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2C9FAF-4911-4E76-9732-D98720006FA2}">
      <dsp:nvSpPr>
        <dsp:cNvPr id="0" name=""/>
        <dsp:cNvSpPr/>
      </dsp:nvSpPr>
      <dsp:spPr>
        <a:xfrm>
          <a:off x="2743203" y="1071416"/>
          <a:ext cx="875995" cy="875926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AEC19C-E770-477C-B163-C347CFFAEB04}">
      <dsp:nvSpPr>
        <dsp:cNvPr id="0" name=""/>
        <dsp:cNvSpPr/>
      </dsp:nvSpPr>
      <dsp:spPr>
        <a:xfrm>
          <a:off x="39928" y="1089162"/>
          <a:ext cx="2165908" cy="7033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" numCol="1" spcCol="1270" anchor="b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k-MK" sz="20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Што можеме да видиме со очите?</a:t>
          </a:r>
        </a:p>
      </dsp:txBody>
      <dsp:txXfrm>
        <a:off x="39928" y="1089162"/>
        <a:ext cx="2165908" cy="703326"/>
      </dsp:txXfrm>
    </dsp:sp>
    <dsp:sp modelId="{28B2F8DD-3D49-4617-B2F6-58E3DD0D762D}">
      <dsp:nvSpPr>
        <dsp:cNvPr id="0" name=""/>
        <dsp:cNvSpPr/>
      </dsp:nvSpPr>
      <dsp:spPr>
        <a:xfrm flipH="1">
          <a:off x="0" y="2062015"/>
          <a:ext cx="794303" cy="673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mk-MK" sz="4000" kern="1200" dirty="0"/>
        </a:p>
      </dsp:txBody>
      <dsp:txXfrm>
        <a:off x="0" y="2062015"/>
        <a:ext cx="794303" cy="673672"/>
      </dsp:txXfrm>
    </dsp:sp>
    <dsp:sp modelId="{361CF300-C052-45BB-8E91-B7177500354A}">
      <dsp:nvSpPr>
        <dsp:cNvPr id="0" name=""/>
        <dsp:cNvSpPr/>
      </dsp:nvSpPr>
      <dsp:spPr>
        <a:xfrm>
          <a:off x="3890162" y="1089162"/>
          <a:ext cx="2165908" cy="875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mk-MK" sz="5200" kern="1200" dirty="0"/>
        </a:p>
      </dsp:txBody>
      <dsp:txXfrm>
        <a:off x="3890162" y="1089162"/>
        <a:ext cx="2165908" cy="8759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DD6E78-A8D0-4FDB-A547-59B51A1DFF71}">
      <dsp:nvSpPr>
        <dsp:cNvPr id="0" name=""/>
        <dsp:cNvSpPr/>
      </dsp:nvSpPr>
      <dsp:spPr>
        <a:xfrm>
          <a:off x="152406" y="1353131"/>
          <a:ext cx="2570483" cy="1771063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5378F5-0C2A-4D92-894A-20850DC12EA8}">
      <dsp:nvSpPr>
        <dsp:cNvPr id="0" name=""/>
        <dsp:cNvSpPr/>
      </dsp:nvSpPr>
      <dsp:spPr>
        <a:xfrm>
          <a:off x="268617" y="1773404"/>
          <a:ext cx="2570483" cy="953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320040" rIns="320040" bIns="0" numCol="1" spcCol="1270" anchor="t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mk-MK" sz="4500" kern="1200" dirty="0"/>
        </a:p>
      </dsp:txBody>
      <dsp:txXfrm>
        <a:off x="268617" y="1773404"/>
        <a:ext cx="2570483" cy="953649"/>
      </dsp:txXfrm>
    </dsp:sp>
    <dsp:sp modelId="{56B0305D-9A1E-4E11-8580-0BEF6F47F177}">
      <dsp:nvSpPr>
        <dsp:cNvPr id="0" name=""/>
        <dsp:cNvSpPr/>
      </dsp:nvSpPr>
      <dsp:spPr>
        <a:xfrm>
          <a:off x="3124199" y="0"/>
          <a:ext cx="2570483" cy="1771063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ADF5DD-4B32-4ACC-8EFE-F237C1B2EC36}">
      <dsp:nvSpPr>
        <dsp:cNvPr id="0" name=""/>
        <dsp:cNvSpPr/>
      </dsp:nvSpPr>
      <dsp:spPr>
        <a:xfrm>
          <a:off x="3124199" y="2209804"/>
          <a:ext cx="2570483" cy="953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k-MK" sz="2400" kern="1200" dirty="0" smtClean="0">
              <a:latin typeface="Times New Roman" pitchFamily="18" charset="0"/>
              <a:cs typeface="Times New Roman" pitchFamily="18" charset="0"/>
            </a:rPr>
            <a:t>Што можеме да слушниме со ушите?</a:t>
          </a:r>
          <a:endParaRPr lang="mk-MK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124199" y="2209804"/>
        <a:ext cx="2570483" cy="953649"/>
      </dsp:txXfrm>
    </dsp:sp>
    <dsp:sp modelId="{1261C1AA-386F-48AE-9475-E497EDAED4BC}">
      <dsp:nvSpPr>
        <dsp:cNvPr id="0" name=""/>
        <dsp:cNvSpPr/>
      </dsp:nvSpPr>
      <dsp:spPr>
        <a:xfrm>
          <a:off x="6095992" y="1644081"/>
          <a:ext cx="2570483" cy="1771063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D9B5EF-7D56-4996-9C80-368461EFC512}">
      <dsp:nvSpPr>
        <dsp:cNvPr id="0" name=""/>
        <dsp:cNvSpPr/>
      </dsp:nvSpPr>
      <dsp:spPr>
        <a:xfrm>
          <a:off x="5923898" y="1773404"/>
          <a:ext cx="2570483" cy="953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320040" rIns="320040" bIns="0" numCol="1" spcCol="1270" anchor="t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mk-MK" sz="4500" kern="1200" dirty="0"/>
        </a:p>
      </dsp:txBody>
      <dsp:txXfrm>
        <a:off x="5923898" y="1773404"/>
        <a:ext cx="2570483" cy="953649"/>
      </dsp:txXfrm>
    </dsp:sp>
    <dsp:sp modelId="{4ED31BB9-DCF8-48E1-9291-75C02A434B26}">
      <dsp:nvSpPr>
        <dsp:cNvPr id="0" name=""/>
        <dsp:cNvSpPr/>
      </dsp:nvSpPr>
      <dsp:spPr>
        <a:xfrm>
          <a:off x="2721841" y="3541828"/>
          <a:ext cx="3400133" cy="1931149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9595AC-A091-4CB4-AB56-ACFDB2060213}">
      <dsp:nvSpPr>
        <dsp:cNvPr id="0" name=""/>
        <dsp:cNvSpPr/>
      </dsp:nvSpPr>
      <dsp:spPr>
        <a:xfrm>
          <a:off x="3096258" y="4835209"/>
          <a:ext cx="2570483" cy="953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320040" rIns="320040" bIns="0" numCol="1" spcCol="1270" anchor="t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mk-MK" sz="4500" kern="1200" dirty="0"/>
        </a:p>
      </dsp:txBody>
      <dsp:txXfrm>
        <a:off x="3096258" y="4835209"/>
        <a:ext cx="2570483" cy="9536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ubblePictureList">
  <dgm:title val=""/>
  <dgm:desc val=""/>
  <dgm:catLst>
    <dgm:cat type="picture" pri="22000"/>
    <dgm:cat type="pictureconvert" pri="2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8"/>
      <dgm:chPref val="8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7423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parent_text_1" refType="w" fact="0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4305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.8709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4457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if>
          <dgm:else name="Name5">
            <dgm:constrLst>
              <dgm:constr type="primFontSz" for="des" ptType="node" op="equ" val="65"/>
              <dgm:constr type="l" for="ch" forName="parent_text_1" refType="w" fact="0.3543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1344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1525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else>
        </dgm:choose>
      </dgm:if>
      <dgm:if name="Name6" axis="ch" ptType="node" func="cnt" op="equ" val="2">
        <dgm:alg type="composite">
          <dgm:param type="ar" val="3.193"/>
        </dgm:alg>
        <dgm:choose name="Name7">
          <dgm:if name="Name8" func="var" arg="dir" op="equ" val="norm">
            <dgm:constrLst>
              <dgm:constr type="primFontSz" for="des" ptType="node" op="equ" val="65"/>
              <dgm:constr type="l" for="ch" forName="image_accent_1" refType="w" fact="0.2342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2434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parent_text_1" refType="w" fact="0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image_accent_2" refType="w" fact="0.5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5074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2" refType="w" fact="0.6447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accent_1" refType="w" fact="0.6316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if>
          <dgm:else name="Name9">
            <dgm:constrLst>
              <dgm:constr type="primFontSz" for="des" ptType="node" op="equ" val="65"/>
              <dgm:constr type="l" for="ch" forName="image_accent_2" refType="w" fact="0.3747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3821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1" refType="w" fact="0.6447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parent_text_2" refType="w" fact="0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image_accent_1" refType="w" fact="0.5263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5355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accent_1" refType="w" fact="0.3289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else>
        </dgm:choose>
      </dgm:if>
      <dgm:if name="Name10" axis="ch" ptType="node" func="cnt" op="equ" val="3">
        <dgm:alg type="composite">
          <dgm:param type="ar" val="2.4052"/>
        </dgm:alg>
        <dgm:choose name="Name11">
          <dgm:if name="Name12" func="var" arg="dir" op="equ" val="norm">
            <dgm:constrLst>
              <dgm:constr type="primFontSz" for="des" ptType="node" op="equ" val="65"/>
              <dgm:constr type="l" for="ch" forName="accent_3" refType="w" fact="0.6316"/>
              <dgm:constr type="t" for="ch" forName="accent_3" refType="h" fact="0.8355"/>
              <dgm:constr type="w" for="ch" forName="accent_3" refType="w" fact="0.0395"/>
              <dgm:constr type="h" for="ch" forName="accent_3" refType="h" fact="0.0949"/>
              <dgm:constr type="l" for="ch" forName="image_accent_2" refType="w" fact="0.4936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501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4446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531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2368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246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1" refType="w" fact="0.3895"/>
              <dgm:constr type="t" for="ch" forName="accent_1" refType="h" fact="0"/>
              <dgm:constr type="w" for="ch" forName="accent_1" refType="w" fact="0.0711"/>
              <dgm:constr type="h" for="ch" forName="accent_1" refType="h" fact="0.1709"/>
              <dgm:constr type="l" for="ch" forName="parent_text_2" refType="w" fact="0.6447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parent_text_3" refType="w" fact="0.6316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accent_2" refType="w" fact="0.5789"/>
              <dgm:constr type="t" for="ch" forName="accent_2" refType="h" fact="0.0127"/>
              <dgm:constr type="w" for="ch" forName="accent_2" refType="w" fact="0.0526"/>
              <dgm:constr type="h" for="ch" forName="accent_2" refType="h" fact="0.1266"/>
            </dgm:constrLst>
          </dgm:if>
          <dgm:else name="Name13">
            <dgm:constrLst>
              <dgm:constr type="primFontSz" for="des" ptType="node" op="equ" val="65"/>
              <dgm:constr type="l" for="ch" forName="accent_1" refType="w" fact="0.3289"/>
              <dgm:constr type="t" for="ch" forName="accent_1" refType="h" fact="0.8355"/>
              <dgm:constr type="w" for="ch" forName="accent_1" refType="w" fact="0.0395"/>
              <dgm:constr type="h" for="ch" forName="accent_1" refType="h" fact="0.0949"/>
              <dgm:constr type="l" for="ch" forName="image_accent_2" refType="w" fact="0.3811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3885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3947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032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5237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5329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.6447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2" refType="w" fact="0.5395"/>
              <dgm:constr type="t" for="ch" forName="accent_2" refType="h" fact="0"/>
              <dgm:constr type="w" for="ch" forName="accent_2" refType="w" fact="0.0711"/>
              <dgm:constr type="h" for="ch" forName="accent_2" refType="h" fact="0.1709"/>
              <dgm:constr type="l" for="ch" forName="parent_text_3" refType="w" fact="0.0132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parent_text_2" refType="w" fact="0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accent_3" refType="w" fact="0.3684"/>
              <dgm:constr type="t" for="ch" forName="accent_3" refType="h" fact="0.0127"/>
              <dgm:constr type="w" for="ch" forName="accent_3" refType="w" fact="0.0526"/>
              <dgm:constr type="h" for="ch" forName="accent_3" refType="h" fact="0.1266"/>
            </dgm:constrLst>
          </dgm:else>
        </dgm:choose>
      </dgm:if>
      <dgm:if name="Name14" axis="ch" ptType="node" func="cnt" op="equ" val="4">
        <dgm:alg type="composite">
          <dgm:param type="ar" val="1.6704"/>
        </dgm:alg>
        <dgm:choose name="Name15">
          <dgm:if name="Name16" func="var" arg="dir" op="equ" val="norm">
            <dgm:constrLst>
              <dgm:constr type="primFontSz" for="des" ptType="node" op="equ" val="65"/>
              <dgm:constr type="l" for="ch" forName="image_accent_4" refType="w" fact="0.4626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692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4936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501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4446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531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2368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246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38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6316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.6447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5347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6005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6005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6268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if>
          <dgm:else name="Name17">
            <dgm:constrLst>
              <dgm:constr type="primFontSz" for="des" ptType="node" op="equ" val="65"/>
              <dgm:constr type="l" for="ch" forName="image_accent_4" refType="w" fact="0.4248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314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3811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3885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3947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032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5237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5329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.6447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53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0132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4126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3732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0442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3337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else>
        </dgm:choose>
      </dgm:if>
      <dgm:if name="Name18" axis="ch" ptType="node" func="cnt" op="equ" val="5">
        <dgm:alg type="composite">
          <dgm:param type="ar" val="1.5076"/>
        </dgm:alg>
        <dgm:choose name="Name19">
          <dgm:if name="Name20" func="var" arg="dir" op="equ" val="norm">
            <dgm:constrLst>
              <dgm:constr type="primFontSz" for="des" ptType="node" op="equ" val="65"/>
              <dgm:constr type="l" for="ch" forName="image_accent_5" refType="w" fact="0.5301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5361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528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593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483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90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352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435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231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240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3813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6182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63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5878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6265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.6522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6136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if>
          <dgm:else name="Name21">
            <dgm:constrLst>
              <dgm:constr type="primFontSz" for="des" ptType="node" op="equ" val="65"/>
              <dgm:constr type="l" for="ch" forName="image_accent_5" refType="w" fact="0.3677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3738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37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434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394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01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075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158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533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542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.6522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5492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034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02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0644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322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3478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else>
        </dgm:choose>
      </dgm:if>
      <dgm:if name="Name22" axis="ch" ptType="node" func="cnt" op="equ" val="6">
        <dgm:alg type="composite">
          <dgm:param type="ar" val="1.1351"/>
        </dgm:alg>
        <dgm:choose name="Name23">
          <dgm:if name="Name24" func="var" arg="dir" op="equ" val="norm">
            <dgm:constrLst>
              <dgm:constr type="primFontSz" for="des" ptType="node" op="equ" val="65"/>
              <dgm:constr type="l" for="ch" forName="image_accent_6" refType="w" fact="0.3864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3957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5301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5361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528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593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483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90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352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435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231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2401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3813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63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5878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6265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.6522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6182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5538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0195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6182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if>
          <dgm:else name="Name25">
            <dgm:constrLst>
              <dgm:constr type="primFontSz" for="des" ptType="node" op="equ" val="65"/>
              <dgm:constr type="l" for="ch" forName="image_accent_6" refType="w" fact="0.4379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4471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3677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3738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37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434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394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01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075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158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533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5435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.6522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5492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02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0644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322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034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3766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6328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3431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else>
        </dgm:choose>
      </dgm:if>
      <dgm:if name="Name26" axis="ch" ptType="node" func="cnt" op="equ" val="7">
        <dgm:alg type="composite">
          <dgm:param type="ar" val="1.0352"/>
        </dgm:alg>
        <dgm:choose name="Name27">
          <dgm:if name="Name28" func="var" arg="dir" op="equ" val="norm">
            <dgm:constrLst>
              <dgm:constr type="primFontSz" for="des" ptType="node" op="equ" val="65"/>
              <dgm:constr type="l" for="ch" forName="accent_1" refType="w" fact="0.7553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2" refType="w" fact="0.483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90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352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435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4" refType="w" fact="0.4528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593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5" refType="w" fact="0.5301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5361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6" refType="w" fact="0.3864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3957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7" refType="w" fact="0.5291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5356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1" refType="w" fact="0.231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240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3813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63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5878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.6522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6182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02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6265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652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105"/>
              <dgm:constr type="t" for="ch" forName="parent_text_7" refType="h" fact="0.87"/>
              <dgm:constr type="w" for="ch" forName="parent_text_7" refType="w" fact="0.407"/>
              <dgm:constr type="h" for="ch" forName="parent_text_7" refType="h" fact="0.13"/>
              <dgm:constr type="l" for="ch" forName="accent_6" refType="w" fact="0.6136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if>
          <dgm:else name="Name29">
            <dgm:constrLst>
              <dgm:constr type="primFontSz" for="des" ptType="node" op="equ" val="65"/>
              <dgm:constr type="l" for="ch" forName="accent_1" refType="w" fact="0.2061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7" refType="w" fact="0.3606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3671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6" refType="w" fact="0.4379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4471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5" refType="w" fact="0.3677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3738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4" refType="w" fact="0.437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434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2" refType="w" fact="0.394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01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075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158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1" refType="w" fact="0.533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542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.6522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5492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02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0644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034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63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322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278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485"/>
              <dgm:constr type="t" for="ch" forName="parent_text_7" refType="h" fact="0.87"/>
              <dgm:constr type="w" for="ch" forName="parent_text_7" refType="w" fact="0.347"/>
              <dgm:constr type="h" for="ch" forName="parent_text_7" refType="h" fact="0.13"/>
              <dgm:constr type="l" for="ch" forName="accent_6" refType="w" fact="0.3478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else>
        </dgm:choose>
        <dgm:layoutNode name="accent_6" styleLbl="alignNode1">
          <dgm:alg type="sp"/>
          <dgm:shape xmlns:r="http://schemas.openxmlformats.org/officeDocument/2006/relationships" type="donut" r:blip="">
            <dgm:adjLst>
              <dgm:adj idx="1" val="0.0746"/>
            </dgm:adjLst>
          </dgm:shape>
          <dgm:presOf/>
        </dgm:layoutNode>
      </dgm:if>
      <dgm:else name="Name30">
        <dgm:alg type="composite">
          <dgm:param type="ar" val="0.9705"/>
        </dgm:alg>
        <dgm:choose name="Name31">
          <dgm:if name="Name32" func="var" arg="dir" op="equ" val="norm">
            <dgm:constrLst>
              <dgm:constr type="primFontSz" for="des" ptType="node" op="equ" val="65"/>
              <dgm:constr type="l" for="ch" forName="accent_1" refType="w" fact="0.7599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6182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6449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6538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5291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5356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3864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3957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5301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5361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528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593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483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90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352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435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231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240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3813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63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5878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7038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.6522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6182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02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6265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165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2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if>
          <dgm:else name="Name33">
            <dgm:constrLst>
              <dgm:constr type="primFontSz" for="des" ptType="node" op="equ" val="65"/>
              <dgm:constr type="l" for="ch" forName="accent_1" refType="w" fact="0.2014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3431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253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2619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3606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3671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4379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4471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3677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3738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37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434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394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01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075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158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533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542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.6522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5492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02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0635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2705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034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635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322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49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3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else>
        </dgm:choose>
      </dgm:else>
    </dgm:choose>
    <dgm:forEach name="wrapper" axis="self" ptType="parTrans">
      <dgm:forEach name="wrapper2" axis="self" ptType="sibTrans" st="2">
        <dgm:forEach name="imageAccentRepeat" axis="self">
          <dgm:layoutNode name="imageAccentRepeatNode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</dgm:forEach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forEach name="Name34" axis="ch" ptType="node" cnt="1">
      <dgm:layoutNode name="parent_text_1" styleLbl="revTx">
        <dgm:varLst>
          <dgm:chMax val="0"/>
          <dgm:chPref val="0"/>
          <dgm:bulletEnabled val="1"/>
        </dgm:varLst>
        <dgm:choose name="Name35">
          <dgm:if name="Name36" func="var" arg="dir" op="equ" val="norm">
            <dgm:alg type="tx">
              <dgm:param type="parTxLTRAlign" val="r"/>
              <dgm:param type="shpTxLTRAlignCh" val="r"/>
              <dgm:param type="txAnchorVert" val="b"/>
              <dgm:param type="lnSpCh" val="15"/>
            </dgm:alg>
          </dgm:if>
          <dgm:else name="Name37">
            <dgm:alg type="tx">
              <dgm:param type="parTxLTRAlign" val="l"/>
              <dgm:param type="shpTxLTRAlignCh" val="l"/>
              <dgm:param type="txAnchorVert" val="b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01"/>
        </dgm:constrLst>
        <dgm:ruleLst>
          <dgm:rule type="primFontSz" val="5" fact="NaN" max="NaN"/>
        </dgm:ruleLst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38" ref="imageAccentRepeat"/>
      </dgm:layoutNode>
      <dgm:layoutNode name="accent_1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39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</dgm:forEach>
    <dgm:forEach name="Name41" axis="ch" ptType="node" st="2" cnt="1">
      <dgm:layoutNode name="parent_text_2" styleLbl="revTx">
        <dgm:varLst>
          <dgm:chMax val="0"/>
          <dgm:chPref val="0"/>
          <dgm:bulletEnabled val="1"/>
        </dgm:varLst>
        <dgm:choose name="Name42">
          <dgm:if name="Name43" func="var" arg="dir" op="equ" val="norm">
            <dgm:alg type="tx">
              <dgm:param type="parTxLTRAlign" val="l"/>
              <dgm:param type="lnSpCh" val="15"/>
            </dgm:alg>
          </dgm:if>
          <dgm:else name="Name44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45" ref="imageAccentRepeat"/>
      </dgm:layoutNode>
    </dgm:forEach>
    <dgm:forEach name="Name46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47" ref="imageRepeat"/>
      </dgm:layoutNode>
    </dgm:forEach>
    <dgm:forEach name="Name48" axis="ch" ptType="node" st="3" cnt="1"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9" ref="imageAccentRepeat"/>
      </dgm:layoutNode>
      <dgm:layoutNode name="parent_text_3" styleLbl="revTx">
        <dgm:varLst>
          <dgm:chMax val="0"/>
          <dgm:chPref val="0"/>
          <dgm:bulletEnabled val="1"/>
        </dgm:varLst>
        <dgm:choose name="Name50">
          <dgm:if name="Name51" func="var" arg="dir" op="equ" val="norm">
            <dgm:alg type="tx">
              <dgm:param type="parTxLTRAlign" val="l"/>
              <dgm:param type="lnSpCh" val="15"/>
            </dgm:alg>
          </dgm:if>
          <dgm:else name="Name52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2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  <dgm:layoutNode name="accent_3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53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</dgm:forEach>
    <dgm:forEach name="Name55" axis="ch" ptType="node" st="4" cnt="1"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56" ref="imageAccentRepeat"/>
      </dgm:layoutNode>
      <dgm:layoutNode name="parent_text_4" styleLbl="revTx">
        <dgm:varLst>
          <dgm:chMax val="0"/>
          <dgm:chPref val="0"/>
          <dgm:bulletEnabled val="1"/>
        </dgm:varLst>
        <dgm:choose name="Name57">
          <dgm:if name="Name58" func="var" arg="dir" op="equ" val="norm">
            <dgm:alg type="tx">
              <dgm:param type="parTxLTRAlign" val="l"/>
              <dgm:param type="lnSpCh" val="15"/>
            </dgm:alg>
          </dgm:if>
          <dgm:else name="Name59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4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60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61" ref="imageRepeat"/>
      </dgm:layoutNode>
    </dgm:forEach>
    <dgm:forEach name="Name62" axis="ch" ptType="node" st="5" cnt="1"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63" ref="imageAccentRepeat"/>
      </dgm:layoutNode>
      <dgm:layoutNode name="parent_text_5" styleLbl="revTx">
        <dgm:varLst>
          <dgm:chMax val="0"/>
          <dgm:chPref val="0"/>
          <dgm:bulletEnabled val="1"/>
        </dgm:varLst>
        <dgm:choose name="Name64">
          <dgm:if name="Name65" func="var" arg="dir" op="equ" val="norm">
            <dgm:alg type="tx">
              <dgm:param type="parTxLTRAlign" val="l"/>
              <dgm:param type="lnSpCh" val="15"/>
            </dgm:alg>
          </dgm:if>
          <dgm:else name="Name66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68" ref="imageRepeat"/>
      </dgm:layoutNode>
    </dgm:forEach>
    <dgm:forEach name="Name69" axis="ch" ptType="node" st="6" cnt="1">
      <dgm:layoutNode name="parent_text_6" styleLbl="revTx">
        <dgm:varLst>
          <dgm:chMax val="0"/>
          <dgm:chPref val="0"/>
          <dgm:bulletEnabled val="1"/>
        </dgm:varLst>
        <dgm:choose name="Name70">
          <dgm:if name="Name71" func="var" arg="dir" op="equ" val="norm">
            <dgm:alg type="tx">
              <dgm:param type="parTxLTRAlign" val="r"/>
              <dgm:param type="shpTxLTRAlignCh" val="r"/>
              <dgm:param type="lnSpCh" val="15"/>
            </dgm:alg>
          </dgm:if>
          <dgm:else name="Name72">
            <dgm:alg type="tx">
              <dgm:param type="parTxLTRAlign" val="l"/>
              <dgm:param type="shpTxLTRAlignCh" val="l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73" ref="imageAccentRepeat"/>
      </dgm:layoutNode>
      <dgm:layoutNode name="accent_5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74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</dgm:forEach>
    <dgm:forEach name="Name76" axis="ch" ptType="node" st="7" cnt="1">
      <dgm:layoutNode name="parent_text_7" styleLbl="revTx">
        <dgm:varLst>
          <dgm:chMax val="0"/>
          <dgm:chPref val="0"/>
          <dgm:bulletEnabled val="1"/>
        </dgm:varLst>
        <dgm:choose name="Name77">
          <dgm:if name="Name78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79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80" ref="imageAccentRepeat"/>
      </dgm:layoutNode>
    </dgm:forEach>
    <dgm:forEach name="Name81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82" ref="imageRepeat"/>
      </dgm:layoutNode>
    </dgm:forEach>
    <dgm:forEach name="Name83" axis="ch" ptType="node" st="8" cnt="1">
      <dgm:layoutNode name="parent_text_8" styleLbl="revTx">
        <dgm:varLst>
          <dgm:chMax val="0"/>
          <dgm:chPref val="0"/>
          <dgm:bulletEnabled val="1"/>
        </dgm:varLst>
        <dgm:choose name="Name84">
          <dgm:if name="Name85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86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87" ref="imageAccentRepeat"/>
      </dgm:layoutNode>
    </dgm:forEach>
    <dgm:forEach name="Name8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89" ref="image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3/20/2020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diagramColors" Target="../diagrams/colors2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diagramQuickStyle" Target="../diagrams/quickStyle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diagramLayout" Target="../diagrams/layout2.xml"/><Relationship Id="rId5" Type="http://schemas.microsoft.com/office/2007/relationships/media" Target="../media/media3.mp3"/><Relationship Id="rId15" Type="http://schemas.openxmlformats.org/officeDocument/2006/relationships/image" Target="../media/image26.png"/><Relationship Id="rId10" Type="http://schemas.openxmlformats.org/officeDocument/2006/relationships/diagramData" Target="../diagrams/data2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microsoft.com/office/2007/relationships/diagramDrawing" Target="../diagrams/drawing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mk-MK" b="1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Одделение: </a:t>
            </a:r>
            <a:r>
              <a:rPr lang="en-US" b="1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mk-MK" b="1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трето)</a:t>
            </a:r>
            <a:endParaRPr lang="mk-MK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5368" y="3810000"/>
            <a:ext cx="6629400" cy="1219201"/>
          </a:xfrm>
        </p:spPr>
        <p:txBody>
          <a:bodyPr/>
          <a:lstStyle/>
          <a:p>
            <a:pPr algn="l"/>
            <a:r>
              <a:rPr lang="mk-MK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mk-MK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mk-MK" sz="28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Наставна единица : Сетила</a:t>
            </a:r>
            <a:r>
              <a:rPr lang="mk-MK" sz="2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mk-MK" sz="2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mk-MK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mk-MK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mk-MK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mk-MK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mk-MK" sz="2000" dirty="0"/>
          </a:p>
        </p:txBody>
      </p:sp>
      <p:sp>
        <p:nvSpPr>
          <p:cNvPr id="4" name="Rectangle 3"/>
          <p:cNvSpPr/>
          <p:nvPr/>
        </p:nvSpPr>
        <p:spPr>
          <a:xfrm>
            <a:off x="1796328" y="381000"/>
            <a:ext cx="68995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ОУ,, Крсте Петков Мисирков</a:t>
            </a:r>
            <a:r>
              <a:rPr lang="ru-RU" sz="2400" b="1" dirty="0" smtClean="0"/>
              <a:t>“</a:t>
            </a:r>
            <a:r>
              <a:rPr lang="en-US" sz="2400" b="1" dirty="0" smtClean="0"/>
              <a:t> </a:t>
            </a:r>
            <a:r>
              <a:rPr lang="ru-RU" sz="2400" b="1" dirty="0" smtClean="0"/>
              <a:t>-   Бистрица</a:t>
            </a:r>
            <a:endParaRPr lang="ru-RU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1931410" y="2157628"/>
            <a:ext cx="6705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k-MK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Наставен предмет: Природни науки </a:t>
            </a:r>
            <a:endParaRPr lang="mk-MK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7772400" y="3429000"/>
            <a:ext cx="8646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k-MK" b="1" dirty="0" smtClean="0">
                <a:solidFill>
                  <a:srgbClr val="C00000"/>
                </a:solidFill>
              </a:rPr>
              <a:t>Тема</a:t>
            </a:r>
          </a:p>
          <a:p>
            <a:pPr algn="ctr"/>
            <a:endParaRPr lang="mk-MK" b="1" dirty="0">
              <a:solidFill>
                <a:srgbClr val="C00000"/>
              </a:solidFill>
            </a:endParaRPr>
          </a:p>
          <a:p>
            <a:pPr algn="ctr"/>
            <a:r>
              <a:rPr lang="mk-MK" b="1" dirty="0" smtClean="0">
                <a:solidFill>
                  <a:srgbClr val="C00000"/>
                </a:solidFill>
              </a:rPr>
              <a:t>5</a:t>
            </a:r>
            <a:endParaRPr lang="mk-MK" b="1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85309" y="6229805"/>
            <a:ext cx="541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k-MK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Одделенски наставник: </a:t>
            </a:r>
            <a:r>
              <a:rPr lang="mk-MK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Гица Бизимоска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264"/>
            <a:ext cx="1626610" cy="1699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428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2133600" cy="2989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5918" y="5269468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k-MK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УВО – Сетило за слух </a:t>
            </a:r>
            <a:endParaRPr lang="mk-MK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928255" y="533400"/>
            <a:ext cx="3816927" cy="19812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k-MK" b="1" dirty="0" smtClean="0">
                <a:solidFill>
                  <a:srgbClr val="002060"/>
                </a:solidFill>
              </a:rPr>
              <a:t>Сетилото за слух е сместено во </a:t>
            </a:r>
            <a:r>
              <a:rPr lang="mk-MK" b="1" dirty="0" smtClean="0">
                <a:solidFill>
                  <a:srgbClr val="C00000"/>
                </a:solidFill>
              </a:rPr>
              <a:t>УВОТО. </a:t>
            </a:r>
            <a:r>
              <a:rPr lang="mk-MK" b="1" dirty="0" smtClean="0">
                <a:solidFill>
                  <a:srgbClr val="002060"/>
                </a:solidFill>
              </a:rPr>
              <a:t>Со ушите ги распознаваме различните звуци, шумови и гласини.</a:t>
            </a:r>
            <a:endParaRPr lang="mk-MK" b="1" dirty="0">
              <a:solidFill>
                <a:srgbClr val="002060"/>
              </a:solidFill>
            </a:endParaRPr>
          </a:p>
        </p:txBody>
      </p:sp>
      <p:sp>
        <p:nvSpPr>
          <p:cNvPr id="6" name="Explosion 2 5"/>
          <p:cNvSpPr/>
          <p:nvPr/>
        </p:nvSpPr>
        <p:spPr>
          <a:xfrm rot="869454">
            <a:off x="4933646" y="1905386"/>
            <a:ext cx="3391508" cy="2699266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k-MK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Дали знаевте дека ...</a:t>
            </a:r>
            <a:endParaRPr lang="mk-MK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2" t="9454" r="6782" b="9842"/>
          <a:stretch/>
        </p:blipFill>
        <p:spPr bwMode="auto">
          <a:xfrm>
            <a:off x="3581400" y="4420830"/>
            <a:ext cx="3048000" cy="18848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15545" y="4763114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k-MK" b="1" dirty="0" smtClean="0">
                <a:latin typeface="Times New Roman" pitchFamily="18" charset="0"/>
                <a:cs typeface="Times New Roman" pitchFamily="18" charset="0"/>
              </a:rPr>
              <a:t>Скакулецот слуша преку сетилен орган на неговите колена.</a:t>
            </a:r>
            <a:endParaRPr lang="mk-MK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48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998632092"/>
              </p:ext>
            </p:extLst>
          </p:nvPr>
        </p:nvGraphicFramePr>
        <p:xfrm>
          <a:off x="228600" y="533400"/>
          <a:ext cx="876300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2" name="bar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09600" y="3352800"/>
            <a:ext cx="609600" cy="609600"/>
          </a:xfrm>
          <a:prstGeom prst="rect">
            <a:avLst/>
          </a:prstGeom>
        </p:spPr>
      </p:pic>
      <p:pic>
        <p:nvPicPr>
          <p:cNvPr id="3" name="river-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05800" y="1676400"/>
            <a:ext cx="609600" cy="609600"/>
          </a:xfrm>
          <a:prstGeom prst="rect">
            <a:avLst/>
          </a:prstGeom>
        </p:spPr>
      </p:pic>
      <p:pic>
        <p:nvPicPr>
          <p:cNvPr id="5" name="car+start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810000" y="1828800"/>
            <a:ext cx="609600" cy="609600"/>
          </a:xfrm>
          <a:prstGeom prst="rect">
            <a:avLst/>
          </a:prstGeom>
        </p:spPr>
      </p:pic>
      <p:pic>
        <p:nvPicPr>
          <p:cNvPr id="6" name="Cow-Charging-Up-Moo-B-www.fesliyanstudios.com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5052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6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3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15530" y="2209800"/>
            <a:ext cx="631294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mk-MK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Ви благодарам </a:t>
            </a:r>
          </a:p>
          <a:p>
            <a:pPr algn="ctr"/>
            <a:r>
              <a:rPr lang="mk-MK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На вниманието!</a:t>
            </a:r>
            <a:endParaRPr lang="en-U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869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mk-MK" sz="5400" b="1" dirty="0" smtClean="0">
                <a:solidFill>
                  <a:srgbClr val="92D050"/>
                </a:solidFill>
                <a:latin typeface="Mistral" pitchFamily="66" charset="0"/>
              </a:rPr>
              <a:t>Сетилни органи </a:t>
            </a:r>
            <a:endParaRPr lang="mk-MK" sz="5400" b="1" dirty="0">
              <a:solidFill>
                <a:srgbClr val="92D050"/>
              </a:solidFill>
              <a:latin typeface="Mistral" pitchFamily="66" charset="0"/>
            </a:endParaRPr>
          </a:p>
        </p:txBody>
      </p:sp>
      <p:pic>
        <p:nvPicPr>
          <p:cNvPr id="2052" name="Picture 4" descr="Резултат со слика за the sen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581400"/>
            <a:ext cx="5715000" cy="2819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1905000"/>
            <a:ext cx="746067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k-MK" sz="2000" b="1" dirty="0" smtClean="0">
                <a:latin typeface="Times New Roman" pitchFamily="18" charset="0"/>
                <a:cs typeface="Times New Roman" pitchFamily="18" charset="0"/>
              </a:rPr>
              <a:t>Очите, ушите, носот, јазикот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mk-MK" sz="2000" b="1" dirty="0" smtClean="0">
                <a:latin typeface="Times New Roman" pitchFamily="18" charset="0"/>
                <a:cs typeface="Times New Roman" pitchFamily="18" charset="0"/>
              </a:rPr>
              <a:t>и кожата имаат посебна функција. Тие се викаат </a:t>
            </a:r>
            <a:r>
              <a:rPr lang="mk-MK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СЕТИЛНИ ОРГАНИ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mk-MK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Секој </a:t>
            </a:r>
            <a:r>
              <a:rPr lang="mk-MK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сетилен </a:t>
            </a:r>
            <a:r>
              <a:rPr lang="mk-MK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 е специјалнизиран за одредено </a:t>
            </a:r>
            <a:r>
              <a:rPr lang="mk-MK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СЕТИЛО </a:t>
            </a:r>
          </a:p>
          <a:p>
            <a:r>
              <a:rPr lang="mk-MK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 вид, слух, мирис, вкус и допир) .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mk-MK" b="1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72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mk-MK" sz="4400" b="1" cap="none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Допир</a:t>
            </a:r>
            <a:endParaRPr lang="mk-MK" sz="4400" b="1" cap="none" dirty="0">
              <a:ln w="11430"/>
              <a:solidFill>
                <a:srgbClr val="00B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400" y="2133600"/>
            <a:ext cx="5410200" cy="4068763"/>
          </a:xfrm>
        </p:spPr>
        <p:txBody>
          <a:bodyPr/>
          <a:lstStyle/>
          <a:p>
            <a:r>
              <a:rPr lang="mk-MK" b="1" dirty="0" smtClean="0">
                <a:solidFill>
                  <a:srgbClr val="00B050"/>
                </a:solidFill>
              </a:rPr>
              <a:t>Сетило за допир – Кожа</a:t>
            </a:r>
          </a:p>
          <a:p>
            <a:endParaRPr lang="mk-MK" b="1" dirty="0">
              <a:solidFill>
                <a:srgbClr val="00B050"/>
              </a:solidFill>
            </a:endParaRPr>
          </a:p>
          <a:p>
            <a:r>
              <a:rPr lang="mk-MK" b="1" dirty="0" smtClean="0">
                <a:solidFill>
                  <a:srgbClr val="00B050"/>
                </a:solidFill>
              </a:rPr>
              <a:t>Кожата ја има по целото тело.</a:t>
            </a:r>
          </a:p>
          <a:p>
            <a:pPr marL="114300" indent="0">
              <a:buNone/>
            </a:pPr>
            <a:endParaRPr lang="mk-MK" b="1" dirty="0" smtClean="0">
              <a:solidFill>
                <a:srgbClr val="00B050"/>
              </a:solidFill>
            </a:endParaRPr>
          </a:p>
          <a:p>
            <a:r>
              <a:rPr lang="mk-MK" b="1" dirty="0" smtClean="0">
                <a:solidFill>
                  <a:srgbClr val="00B050"/>
                </a:solidFill>
              </a:rPr>
              <a:t>Со допир на кожата чуствуваме топло – ладно, суво- водено, меко – рапаво.</a:t>
            </a:r>
            <a:endParaRPr lang="mk-MK" b="1" dirty="0">
              <a:solidFill>
                <a:srgbClr val="00B05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1872"/>
            <a:ext cx="2971800" cy="30549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272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3116683"/>
            <a:ext cx="4343399" cy="33570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1371600" y="2057400"/>
            <a:ext cx="3124200" cy="162173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k-M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Преку сетилото за допир можеме да почуствуваме и болка</a:t>
            </a:r>
            <a:r>
              <a:rPr lang="mk-MK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mk-MK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" t="5922" r="3131" b="8303"/>
          <a:stretch/>
        </p:blipFill>
        <p:spPr bwMode="auto">
          <a:xfrm>
            <a:off x="4343399" y="27709"/>
            <a:ext cx="4634345" cy="273702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990600" y="685800"/>
            <a:ext cx="3200400" cy="1066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k-MK" sz="2000" b="1" dirty="0" smtClean="0"/>
              <a:t>Чуствуваме ладно </a:t>
            </a:r>
            <a:endParaRPr lang="mk-MK" sz="2000" b="1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" t="2000" r="3777" b="3818"/>
          <a:stretch/>
        </p:blipFill>
        <p:spPr bwMode="auto">
          <a:xfrm>
            <a:off x="4807523" y="2911384"/>
            <a:ext cx="4135583" cy="2760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8"/>
          <p:cNvSpPr/>
          <p:nvPr/>
        </p:nvSpPr>
        <p:spPr>
          <a:xfrm>
            <a:off x="5943600" y="5242501"/>
            <a:ext cx="2438400" cy="15240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mk-MK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Чуствуваме топло</a:t>
            </a:r>
            <a:endParaRPr lang="mk-MK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55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60672" cy="1039427"/>
          </a:xfrm>
        </p:spPr>
        <p:txBody>
          <a:bodyPr>
            <a:normAutofit/>
          </a:bodyPr>
          <a:lstStyle/>
          <a:p>
            <a:r>
              <a:rPr lang="mk-MK" sz="5400" b="1" cap="none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Вкус и мирис</a:t>
            </a:r>
            <a:endParaRPr lang="mk-MK" sz="4800" dirty="0"/>
          </a:p>
        </p:txBody>
      </p:sp>
      <p:pic>
        <p:nvPicPr>
          <p:cNvPr id="5122" name="Picture 2" descr="Резултат со слика за mouth the sens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87" b="17329"/>
          <a:stretch/>
        </p:blipFill>
        <p:spPr bwMode="auto">
          <a:xfrm>
            <a:off x="838200" y="2294204"/>
            <a:ext cx="7239000" cy="20158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5400" y="4378036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k-MK" b="1" dirty="0" smtClean="0">
                <a:solidFill>
                  <a:srgbClr val="0070C0"/>
                </a:solidFill>
              </a:rPr>
              <a:t>Слатко </a:t>
            </a:r>
            <a:endParaRPr lang="mk-MK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77000" y="434577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k-MK" b="1" dirty="0" smtClean="0">
                <a:solidFill>
                  <a:srgbClr val="0070C0"/>
                </a:solidFill>
              </a:rPr>
              <a:t>Горчливо </a:t>
            </a:r>
            <a:endParaRPr lang="mk-MK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00600" y="4313504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k-MK" b="1" dirty="0" smtClean="0">
                <a:solidFill>
                  <a:srgbClr val="0070C0"/>
                </a:solidFill>
              </a:rPr>
              <a:t>Солено</a:t>
            </a:r>
            <a:endParaRPr lang="mk-MK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71800" y="434577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k-MK" b="1" dirty="0" smtClean="0">
                <a:solidFill>
                  <a:srgbClr val="0070C0"/>
                </a:solidFill>
              </a:rPr>
              <a:t>Кисело </a:t>
            </a:r>
            <a:endParaRPr lang="mk-MK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548640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k-MK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ЈАЗИКОТ </a:t>
            </a:r>
            <a:r>
              <a:rPr lang="mk-MK" sz="2000" b="1" dirty="0" smtClean="0">
                <a:latin typeface="Times New Roman" pitchFamily="18" charset="0"/>
                <a:cs typeface="Times New Roman" pitchFamily="18" charset="0"/>
              </a:rPr>
              <a:t> е сетило за вкус. Тој ни служи да почуствуваме какво е јадењето:  слатко- луто , солено – кисело, топло – ладно. </a:t>
            </a:r>
            <a:endParaRPr lang="mk-MK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9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7" r="9375" b="10654"/>
          <a:stretch/>
        </p:blipFill>
        <p:spPr bwMode="auto">
          <a:xfrm>
            <a:off x="609600" y="1752600"/>
            <a:ext cx="3754582" cy="4357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2819400" y="228600"/>
            <a:ext cx="4572000" cy="20574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k-MK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НОСОТ е сетило за мирис. Со  него дишеме и ги чуствуваме добрите и лошите мириси.</a:t>
            </a:r>
            <a:endParaRPr lang="mk-MK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Vertical Scroll 4"/>
          <p:cNvSpPr/>
          <p:nvPr/>
        </p:nvSpPr>
        <p:spPr>
          <a:xfrm rot="510561">
            <a:off x="5562600" y="2819400"/>
            <a:ext cx="3048000" cy="3290455"/>
          </a:xfrm>
          <a:prstGeom prst="vertic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k-MK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Сетилата за вкус и мирис се поврзани и честопати, кога ни е затнат носот, храната има поинаков вкус.</a:t>
            </a:r>
            <a:endParaRPr lang="mk-MK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2891" y="6109855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k-MK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НОС – Сетило за мирис  </a:t>
            </a:r>
            <a:endParaRPr lang="mk-MK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44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457200"/>
            <a:ext cx="6324600" cy="1039427"/>
          </a:xfrm>
        </p:spPr>
        <p:txBody>
          <a:bodyPr>
            <a:prstTxWarp prst="textWave1">
              <a:avLst/>
            </a:prstTxWarp>
            <a:normAutofit/>
          </a:bodyPr>
          <a:lstStyle/>
          <a:p>
            <a:r>
              <a:rPr lang="mk-MK" sz="2800" b="1" dirty="0" smtClean="0"/>
              <a:t>Што можеме да мирисаме со носот?</a:t>
            </a:r>
            <a:endParaRPr lang="mk-MK" sz="28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0" t="5974" r="12688" b="5974"/>
          <a:stretch/>
        </p:blipFill>
        <p:spPr bwMode="auto">
          <a:xfrm rot="345435">
            <a:off x="4139898" y="4267329"/>
            <a:ext cx="3352800" cy="24286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2"/>
          <a:stretch/>
        </p:blipFill>
        <p:spPr bwMode="auto">
          <a:xfrm rot="442983">
            <a:off x="3044638" y="1563115"/>
            <a:ext cx="3185384" cy="31720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988" y="1600200"/>
            <a:ext cx="2495550" cy="29552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r="4286" b="10067"/>
          <a:stretch/>
        </p:blipFill>
        <p:spPr bwMode="auto">
          <a:xfrm rot="20986451">
            <a:off x="647709" y="1475992"/>
            <a:ext cx="2223654" cy="3203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5" t="2552" r="4275" b="3354"/>
          <a:stretch/>
        </p:blipFill>
        <p:spPr bwMode="auto">
          <a:xfrm rot="20730143">
            <a:off x="485784" y="4343943"/>
            <a:ext cx="1641442" cy="2275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550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4664" y="381000"/>
            <a:ext cx="5593672" cy="658427"/>
          </a:xfrm>
        </p:spPr>
        <p:txBody>
          <a:bodyPr>
            <a:prstTxWarp prst="textWave1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mk-MK" b="1" cap="none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Вид и слух</a:t>
            </a:r>
            <a:endParaRPr lang="mk-MK" b="1" cap="none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5" b="19091"/>
          <a:stretch/>
        </p:blipFill>
        <p:spPr bwMode="auto">
          <a:xfrm>
            <a:off x="457199" y="3505200"/>
            <a:ext cx="3753439" cy="1496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Up Ribbon 3"/>
          <p:cNvSpPr/>
          <p:nvPr/>
        </p:nvSpPr>
        <p:spPr>
          <a:xfrm>
            <a:off x="228600" y="1485900"/>
            <a:ext cx="6172200" cy="1447800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k-MK" b="1" dirty="0" smtClean="0">
                <a:solidFill>
                  <a:srgbClr val="FF0000"/>
                </a:solidFill>
              </a:rPr>
              <a:t>Сетилото за вид е сместено во </a:t>
            </a:r>
            <a:r>
              <a:rPr lang="mk-MK" b="1" dirty="0" smtClean="0">
                <a:solidFill>
                  <a:srgbClr val="002060"/>
                </a:solidFill>
              </a:rPr>
              <a:t>ОКОТО</a:t>
            </a:r>
            <a:r>
              <a:rPr lang="mk-MK" b="1" dirty="0" smtClean="0">
                <a:solidFill>
                  <a:srgbClr val="FF0000"/>
                </a:solidFill>
              </a:rPr>
              <a:t>. Со очите ги распознаваме предметите и појавите.</a:t>
            </a:r>
          </a:p>
          <a:p>
            <a:pPr algn="ctr"/>
            <a:endParaRPr lang="mk-MK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64607377"/>
              </p:ext>
            </p:extLst>
          </p:nvPr>
        </p:nvGraphicFramePr>
        <p:xfrm>
          <a:off x="4267200" y="284017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90600" y="5001488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k-MK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ОКО – Сетило за вид </a:t>
            </a:r>
            <a:endParaRPr lang="mk-MK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6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5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09800"/>
            <a:ext cx="2590800" cy="256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209798"/>
            <a:ext cx="2590800" cy="256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202871"/>
            <a:ext cx="2590800" cy="256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1600" y="609600"/>
            <a:ext cx="6324600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mk-MK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Понекогаш ни </a:t>
            </a:r>
            <a:r>
              <a:rPr lang="mk-MK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изгледа </a:t>
            </a:r>
            <a:r>
              <a:rPr lang="mk-MK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дека очите н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mk-MK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лажат и гледаме нешто што не постои. </a:t>
            </a:r>
            <a:r>
              <a:rPr lang="mk-MK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mk-MK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Тоа се нарекува </a:t>
            </a:r>
            <a:r>
              <a:rPr lang="mk-MK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ОПТИЧКА ИЛУЗИЈА.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600" y="5181600"/>
            <a:ext cx="6096000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mk-MK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Круговите на оваа слика ни изгледаат како да се вртат , а знаеме дека тоа не е можно.</a:t>
            </a:r>
            <a:endParaRPr lang="mk-MK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96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238</TotalTime>
  <Words>313</Words>
  <Application>Microsoft Office PowerPoint</Application>
  <PresentationFormat>On-screen Show (4:3)</PresentationFormat>
  <Paragraphs>44</Paragraphs>
  <Slides>12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Apothecary</vt:lpstr>
      <vt:lpstr> Наставна единица : Сетила   </vt:lpstr>
      <vt:lpstr>Сетилни органи </vt:lpstr>
      <vt:lpstr>Допир</vt:lpstr>
      <vt:lpstr>PowerPoint Presentation</vt:lpstr>
      <vt:lpstr>Вкус и мирис</vt:lpstr>
      <vt:lpstr>PowerPoint Presentation</vt:lpstr>
      <vt:lpstr>Што можеме да мирисаме со носот?</vt:lpstr>
      <vt:lpstr>Вид и слух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Наставна единица : Сетила   </dc:title>
  <dc:creator>user</dc:creator>
  <cp:lastModifiedBy>user</cp:lastModifiedBy>
  <cp:revision>19</cp:revision>
  <dcterms:created xsi:type="dcterms:W3CDTF">2006-08-16T00:00:00Z</dcterms:created>
  <dcterms:modified xsi:type="dcterms:W3CDTF">2020-03-20T14:19:59Z</dcterms:modified>
</cp:coreProperties>
</file>