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021377-E79A-4EB4-95B0-44B2D85E0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342900"/>
            <a:ext cx="7766936" cy="1460500"/>
          </a:xfrm>
        </p:spPr>
        <p:txBody>
          <a:bodyPr/>
          <a:lstStyle/>
          <a:p>
            <a:pPr algn="ctr"/>
            <a:r>
              <a:rPr lang="mk-MK" dirty="0"/>
              <a:t>Пристигна пролетта </a:t>
            </a:r>
            <a:br>
              <a:rPr lang="mk-MK" dirty="0"/>
            </a:br>
            <a:r>
              <a:rPr lang="mk-MK" sz="1600" dirty="0"/>
              <a:t>ПРВО ОДДЕЛЕНИЕ </a:t>
            </a:r>
            <a:br>
              <a:rPr lang="mk-MK" sz="1600" dirty="0"/>
            </a:br>
            <a:endParaRPr lang="en-US" sz="1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7A7C573-84AC-4788-9FB7-446B8D50B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800" y="1602298"/>
            <a:ext cx="9131300" cy="4785802"/>
          </a:xfrm>
        </p:spPr>
        <p:txBody>
          <a:bodyPr>
            <a:normAutofit fontScale="92500" lnSpcReduction="10000"/>
          </a:bodyPr>
          <a:lstStyle/>
          <a:p>
            <a:endParaRPr lang="mk-MK" dirty="0"/>
          </a:p>
          <a:p>
            <a:endParaRPr lang="mk-MK" dirty="0"/>
          </a:p>
          <a:p>
            <a:endParaRPr lang="mk-MK" dirty="0"/>
          </a:p>
          <a:p>
            <a:endParaRPr lang="mk-MK" dirty="0"/>
          </a:p>
          <a:p>
            <a:endParaRPr lang="mk-MK" dirty="0"/>
          </a:p>
          <a:p>
            <a:endParaRPr lang="mk-MK" dirty="0"/>
          </a:p>
          <a:p>
            <a:endParaRPr lang="mk-MK" dirty="0"/>
          </a:p>
          <a:p>
            <a:endParaRPr lang="mk-MK" dirty="0"/>
          </a:p>
          <a:p>
            <a:endParaRPr lang="mk-MK" sz="1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mk-MK" sz="1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mk-MK" sz="12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mk-MK" sz="1200" dirty="0">
                <a:solidFill>
                  <a:schemeClr val="accent2">
                    <a:lumMod val="75000"/>
                  </a:schemeClr>
                </a:solidFill>
              </a:rPr>
              <a:t>Даниела Цветковска </a:t>
            </a:r>
          </a:p>
          <a:p>
            <a:pPr algn="ctr"/>
            <a:r>
              <a:rPr lang="mk-MK" sz="1200" dirty="0">
                <a:solidFill>
                  <a:schemeClr val="accent2">
                    <a:lumMod val="75000"/>
                  </a:schemeClr>
                </a:solidFill>
              </a:rPr>
              <a:t>Одделенски наставник</a:t>
            </a:r>
          </a:p>
          <a:p>
            <a:pPr algn="ctr"/>
            <a:r>
              <a:rPr lang="mk-MK" sz="1200" dirty="0">
                <a:solidFill>
                  <a:schemeClr val="accent2">
                    <a:lumMod val="75000"/>
                  </a:schemeClr>
                </a:solidFill>
              </a:rPr>
              <a:t>ОУ ,, Александар Турунџев,, с. Кукуречани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01E2D48-E417-4B57-8D88-E021B888A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64" y="1602298"/>
            <a:ext cx="7646538" cy="365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711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1E625B-092F-42C5-AC2F-A3A092898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76587"/>
          </a:xfrm>
        </p:spPr>
        <p:txBody>
          <a:bodyPr/>
          <a:lstStyle/>
          <a:p>
            <a:pPr algn="ctr"/>
            <a:r>
              <a:rPr lang="mk-MK" dirty="0"/>
              <a:t>весници на пролетта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1D668A-4D31-4DFC-9A75-72B12B079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82848"/>
            <a:ext cx="9279466" cy="5205251"/>
          </a:xfrm>
        </p:spPr>
        <p:txBody>
          <a:bodyPr/>
          <a:lstStyle/>
          <a:p>
            <a:pPr marL="0" indent="0">
              <a:buNone/>
            </a:pPr>
            <a:r>
              <a:rPr lang="mk-MK" sz="3200" dirty="0"/>
              <a:t>кокиче    </a:t>
            </a:r>
            <a:r>
              <a:rPr lang="mk-MK" dirty="0"/>
              <a:t>                                             </a:t>
            </a:r>
            <a:r>
              <a:rPr lang="mk-MK" sz="3200" dirty="0"/>
              <a:t>качунка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14C977-8E3C-42F3-9F11-308E9B1FD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686187"/>
            <a:ext cx="4203700" cy="4447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981F20E-7A59-4D78-9FF8-A6EE4FE8C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122" y="1686188"/>
            <a:ext cx="4203700" cy="444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0137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F5F88B-4177-49D5-B501-09FFF11C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/>
              <a:t>ПТИЦИТЕ ПРЕСЕЛНИЦИ СЕ ВРАТИЈА ОД  ЈУГ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0B69D3-1F00-4578-8162-903509A78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806746" cy="3880773"/>
          </a:xfrm>
        </p:spPr>
        <p:txBody>
          <a:bodyPr/>
          <a:lstStyle/>
          <a:p>
            <a:r>
              <a:rPr lang="mk-MK" dirty="0"/>
              <a:t>ШТРК                                                             ЛАСТОВИЧКА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6510F7-BD69-4ED5-99C4-97D735CAA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557462"/>
            <a:ext cx="4470400" cy="3690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75456C-D21A-43A4-93FE-A919EB4F1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378" y="2557461"/>
            <a:ext cx="4795136" cy="371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52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2D0BDE-1B49-4930-A806-7311C3A8A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/>
              <a:t>СОНЦЕТО ПОСИЛНО ГРЕЕЕ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E45A776-8B97-41CF-8903-DE6769A0F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273970"/>
            <a:ext cx="5981700" cy="5346700"/>
          </a:xfrm>
        </p:spPr>
      </p:pic>
    </p:spTree>
    <p:extLst>
      <p:ext uri="{BB962C8B-B14F-4D97-AF65-F5344CB8AC3E}">
        <p14:creationId xmlns:p14="http://schemas.microsoft.com/office/powerpoint/2010/main" xmlns="" val="2514201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51A253-B418-4C80-9A9D-805BDE23C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/>
              <a:t>      ПРОЛЕТНО ОВОШЈЕ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6A5250F-4D31-4CFD-878E-886B6C544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8604" y="1898824"/>
            <a:ext cx="4279900" cy="41783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E3C8B11-65A0-4998-AB3F-EF21BEA44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73" y="2082974"/>
            <a:ext cx="327960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566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FA605E-3B65-4E77-AAD7-ABFCA57AD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/>
              <a:t>  ДРВЈАТА ЦУТАТ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8DB45E4-0F11-4F82-A906-C56B52A48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1765300"/>
            <a:ext cx="7035800" cy="4276725"/>
          </a:xfrm>
        </p:spPr>
      </p:pic>
    </p:spTree>
    <p:extLst>
      <p:ext uri="{BB962C8B-B14F-4D97-AF65-F5344CB8AC3E}">
        <p14:creationId xmlns:p14="http://schemas.microsoft.com/office/powerpoint/2010/main" xmlns="" val="167442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AD30B2-1A7C-4ACA-949E-CBD3433D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ИНСЕКТИТЕ СЕ БУДАТ ОД ЗИМСКИ СОН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DF6A9CF-229D-4D3D-98D1-B0C13C92F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699" y="2270919"/>
            <a:ext cx="2492376" cy="323770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1916ACB-BD9C-4EE0-B3EA-F478B0DF2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075" y="1374902"/>
            <a:ext cx="3212925" cy="30637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8282A7B-B940-444C-9710-AE37D581D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30400"/>
            <a:ext cx="3470102" cy="46194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64AF559-40DE-4B56-ADA6-3B65B2376A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074" y="4400550"/>
            <a:ext cx="3212926" cy="217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0589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BF3E81-DA8D-4548-9FD5-C6EE2AED8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57300"/>
          </a:xfrm>
        </p:spPr>
        <p:txBody>
          <a:bodyPr/>
          <a:lstStyle/>
          <a:p>
            <a:pPr algn="ctr"/>
            <a:r>
              <a:rPr lang="mk-MK" dirty="0"/>
              <a:t>ПРОЛЕТТА Е ГОДИШКО ВРЕМЕ КОГА СЕ БУДИ ЦЕЛАТА ПРИРОДА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B6D049C-4773-41FF-B1EB-BB971BF19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300" y="1778000"/>
            <a:ext cx="8596668" cy="4686300"/>
          </a:xfrm>
        </p:spPr>
      </p:pic>
    </p:spTree>
    <p:extLst>
      <p:ext uri="{BB962C8B-B14F-4D97-AF65-F5344CB8AC3E}">
        <p14:creationId xmlns:p14="http://schemas.microsoft.com/office/powerpoint/2010/main" xmlns="" val="3577730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AA1028-72FF-4297-8B5A-C651BDCB4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/>
              <a:t>По твој избор нацртај еден весник на пролетта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C246F3-3D55-4689-A3F8-557ED4ACE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167270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{90308829-F1B0-4380-A6E6-DE179344FB23}tf02900688</Template>
  <TotalTime>108</TotalTime>
  <Words>59</Words>
  <Application>Microsoft Office PowerPoint</Application>
  <PresentationFormat>Custom</PresentationFormat>
  <Paragraphs>25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Facet</vt:lpstr>
      <vt:lpstr>Пристигна пролетта  ПРВО ОДДЕЛЕНИЕ  </vt:lpstr>
      <vt:lpstr>весници на пролетта</vt:lpstr>
      <vt:lpstr>ПТИЦИТЕ ПРЕСЕЛНИЦИ СЕ ВРАТИЈА ОД  ЈУГ</vt:lpstr>
      <vt:lpstr>СОНЦЕТО ПОСИЛНО ГРЕЕЕ</vt:lpstr>
      <vt:lpstr>      ПРОЛЕТНО ОВОШЈЕ</vt:lpstr>
      <vt:lpstr>  ДРВЈАТА ЦУТАТ</vt:lpstr>
      <vt:lpstr>ИНСЕКТИТЕ СЕ БУДАТ ОД ЗИМСКИ СОН</vt:lpstr>
      <vt:lpstr>ПРОЛЕТТА Е ГОДИШКО ВРЕМЕ КОГА СЕ БУДИ ЦЕЛАТА ПРИРОДА </vt:lpstr>
      <vt:lpstr>По твој избор нацртај еден весник на пролетта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Пристигна пролетта</dc:title>
  <dc:creator>Daniela</dc:creator>
  <cp:lastModifiedBy>user</cp:lastModifiedBy>
  <cp:revision>11</cp:revision>
  <dcterms:created xsi:type="dcterms:W3CDTF">2020-03-16T17:14:04Z</dcterms:created>
  <dcterms:modified xsi:type="dcterms:W3CDTF">2020-03-16T20:05:33Z</dcterms:modified>
</cp:coreProperties>
</file>