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mk-MK" sz="2800" dirty="0" smtClean="0"/>
              <a:t>СОУ „ ТАКИ ДАСКАЛО„ - БИТОЛА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r>
              <a:rPr lang="mk-MK" dirty="0" smtClean="0"/>
              <a:t>Проф. Живка Танушева Ицаноска</a:t>
            </a:r>
          </a:p>
          <a:p>
            <a:endParaRPr lang="mk-MK" dirty="0" smtClean="0"/>
          </a:p>
          <a:p>
            <a:endParaRPr lang="mk-MK" dirty="0" smtClean="0"/>
          </a:p>
          <a:p>
            <a:r>
              <a:rPr lang="mk-MK" dirty="0" smtClean="0"/>
              <a:t>ТЕХНОЛОГИЈА НА ИЗРАБОТКА НА ОБЛЕКА</a:t>
            </a:r>
          </a:p>
          <a:p>
            <a:r>
              <a:rPr lang="mk-MK" dirty="0" smtClean="0"/>
              <a:t>За </a:t>
            </a:r>
            <a:r>
              <a:rPr lang="en-US" dirty="0" smtClean="0"/>
              <a:t>II</a:t>
            </a:r>
            <a:r>
              <a:rPr lang="mk-MK" dirty="0" smtClean="0"/>
              <a:t> година, текстилно-кожарска струка, техничар за дизајн на облека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Users\zoki parket\Desktop\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57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zoki parket\Desktop\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908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Users\zoki parket\Desktop\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zoki parket\Desktop\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dirty="0" smtClean="0"/>
              <a:t>ЧИТАЊЕ И СЛЕДЕЊЕ НА РАБОТНИ НАЛОЗИ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k-MK" sz="1800" dirty="0" smtClean="0"/>
              <a:t>Основен документ во кој се внесуваат сите податоци поврзани со предметот </a:t>
            </a:r>
            <a:r>
              <a:rPr lang="mk-MK" sz="1800" dirty="0" smtClean="0"/>
              <a:t>на </a:t>
            </a:r>
          </a:p>
          <a:p>
            <a:pPr>
              <a:buNone/>
            </a:pPr>
            <a:r>
              <a:rPr lang="mk-MK" sz="1800" dirty="0" smtClean="0"/>
              <a:t>облекување </a:t>
            </a:r>
            <a:r>
              <a:rPr lang="mk-MK" sz="1800" dirty="0" smtClean="0"/>
              <a:t>е работниот налог.  Ја содржи целата техничка оперативна и </a:t>
            </a:r>
            <a:endParaRPr lang="mk-MK" sz="1800" dirty="0" smtClean="0"/>
          </a:p>
          <a:p>
            <a:pPr>
              <a:buNone/>
            </a:pPr>
            <a:r>
              <a:rPr lang="mk-MK" sz="1800" dirty="0" smtClean="0"/>
              <a:t>техничко-технолошка </a:t>
            </a:r>
            <a:r>
              <a:rPr lang="mk-MK" sz="1800" dirty="0" smtClean="0"/>
              <a:t>документација.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Секоја календарска година работниот налог почнува со реден број 1, а завршува </a:t>
            </a:r>
            <a:endParaRPr lang="mk-MK" sz="1800" dirty="0" smtClean="0"/>
          </a:p>
          <a:p>
            <a:pPr>
              <a:buNone/>
            </a:pPr>
            <a:r>
              <a:rPr lang="mk-MK" sz="1800" dirty="0" smtClean="0"/>
              <a:t>со </a:t>
            </a:r>
            <a:r>
              <a:rPr lang="mk-MK" sz="1800" dirty="0" smtClean="0"/>
              <a:t>последно изработениот налог во производсво</a:t>
            </a:r>
            <a:r>
              <a:rPr lang="mk-MK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Работниот налог е основен документ за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-основниот и помошниот материјал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-испорака на произвдите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-контрола во </a:t>
            </a:r>
            <a:r>
              <a:rPr lang="mk-MK" sz="1800" dirty="0" smtClean="0"/>
              <a:t>работењето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mk-MK" dirty="0" smtClean="0"/>
              <a:t>Се издава пред да започне производниот процес, и мора да ги содржи следниве податоци</a:t>
            </a:r>
            <a:endParaRPr lang="en-US" dirty="0" smtClean="0"/>
          </a:p>
          <a:p>
            <a:pPr lvl="0"/>
            <a:r>
              <a:rPr lang="mk-MK" dirty="0" smtClean="0"/>
              <a:t>Број на работен налог</a:t>
            </a:r>
            <a:endParaRPr lang="en-US" dirty="0" smtClean="0"/>
          </a:p>
          <a:p>
            <a:pPr lvl="0"/>
            <a:r>
              <a:rPr lang="mk-MK" dirty="0" smtClean="0"/>
              <a:t>Вид на предметот за облекување</a:t>
            </a:r>
            <a:endParaRPr lang="en-US" dirty="0" smtClean="0"/>
          </a:p>
          <a:p>
            <a:pPr lvl="0"/>
            <a:r>
              <a:rPr lang="mk-MK" dirty="0" smtClean="0"/>
              <a:t>Ознака на моделот</a:t>
            </a:r>
            <a:endParaRPr lang="en-US" dirty="0" smtClean="0"/>
          </a:p>
          <a:p>
            <a:pPr lvl="0"/>
            <a:r>
              <a:rPr lang="mk-MK" dirty="0" smtClean="0"/>
              <a:t>Количина на производи</a:t>
            </a:r>
            <a:endParaRPr lang="en-US" dirty="0" smtClean="0"/>
          </a:p>
          <a:p>
            <a:pPr lvl="0"/>
            <a:r>
              <a:rPr lang="mk-MK" dirty="0" smtClean="0"/>
              <a:t>Вид на основниот материјал и количина</a:t>
            </a:r>
            <a:endParaRPr lang="en-US" dirty="0" smtClean="0"/>
          </a:p>
          <a:p>
            <a:pPr lvl="0"/>
            <a:r>
              <a:rPr lang="mk-MK" dirty="0" smtClean="0"/>
              <a:t>Видот на помошниот материјал и количина</a:t>
            </a:r>
            <a:endParaRPr lang="en-US" dirty="0" smtClean="0"/>
          </a:p>
          <a:p>
            <a:pPr lvl="0"/>
            <a:r>
              <a:rPr lang="mk-MK" dirty="0" smtClean="0"/>
              <a:t>Вид и количина на приборот</a:t>
            </a:r>
            <a:endParaRPr lang="en-US" dirty="0" smtClean="0"/>
          </a:p>
          <a:p>
            <a:pPr lvl="0"/>
            <a:r>
              <a:rPr lang="mk-MK" dirty="0" smtClean="0"/>
              <a:t>Цена на материјалот по видови</a:t>
            </a:r>
            <a:endParaRPr lang="en-US" dirty="0" smtClean="0"/>
          </a:p>
          <a:p>
            <a:pPr lvl="0"/>
            <a:r>
              <a:rPr lang="mk-MK" dirty="0" smtClean="0"/>
              <a:t>Просечно потрошување на материјалот </a:t>
            </a:r>
            <a:endParaRPr lang="en-US" dirty="0" smtClean="0"/>
          </a:p>
          <a:p>
            <a:pPr lvl="0"/>
            <a:r>
              <a:rPr lang="mk-MK" dirty="0" smtClean="0"/>
              <a:t>Почеток на производство</a:t>
            </a:r>
            <a:endParaRPr lang="en-US" dirty="0" smtClean="0"/>
          </a:p>
          <a:p>
            <a:pPr lvl="0"/>
            <a:r>
              <a:rPr lang="mk-MK" dirty="0" smtClean="0"/>
              <a:t>Завршеток на производтсво</a:t>
            </a:r>
            <a:endParaRPr lang="en-US" dirty="0" smtClean="0"/>
          </a:p>
          <a:p>
            <a:pPr lvl="0"/>
            <a:r>
              <a:rPr lang="mk-MK" dirty="0" smtClean="0"/>
              <a:t>Рок на испорака</a:t>
            </a:r>
            <a:endParaRPr lang="en-US" dirty="0" smtClean="0"/>
          </a:p>
          <a:p>
            <a:pPr lvl="0"/>
            <a:r>
              <a:rPr lang="mk-MK" dirty="0" smtClean="0"/>
              <a:t>Паковање и начин на транспортирање</a:t>
            </a:r>
            <a:endParaRPr lang="en-US" dirty="0" smtClean="0"/>
          </a:p>
          <a:p>
            <a:pPr lvl="0"/>
            <a:r>
              <a:rPr lang="mk-MK" dirty="0" smtClean="0"/>
              <a:t>Посебни забелешки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/>
          </a:bodyPr>
          <a:lstStyle/>
          <a:p>
            <a:pPr>
              <a:buNone/>
            </a:pPr>
            <a:endParaRPr lang="mk-MK" sz="1800" dirty="0" smtClean="0"/>
          </a:p>
          <a:p>
            <a:pPr>
              <a:buNone/>
            </a:pPr>
            <a:endParaRPr lang="mk-MK" sz="1800" dirty="0" smtClean="0"/>
          </a:p>
          <a:p>
            <a:pPr>
              <a:buNone/>
            </a:pPr>
            <a:r>
              <a:rPr lang="mk-MK" sz="1800" dirty="0" smtClean="0"/>
              <a:t>ПРИМЕР</a:t>
            </a:r>
            <a:r>
              <a:rPr lang="en-US" sz="1800" dirty="0" smtClean="0"/>
              <a:t>:</a:t>
            </a:r>
            <a:r>
              <a:rPr lang="mk-MK" sz="1800" dirty="0" smtClean="0"/>
              <a:t> </a:t>
            </a:r>
          </a:p>
          <a:p>
            <a:pPr>
              <a:buNone/>
            </a:pPr>
            <a:endParaRPr lang="mk-MK" sz="1800" dirty="0" smtClean="0"/>
          </a:p>
          <a:p>
            <a:pPr>
              <a:buNone/>
            </a:pPr>
            <a:endParaRPr lang="mk-MK" sz="1800" dirty="0" smtClean="0"/>
          </a:p>
          <a:p>
            <a:pPr>
              <a:buNone/>
            </a:pPr>
            <a:endParaRPr lang="mk-MK" sz="1800" dirty="0" smtClean="0"/>
          </a:p>
          <a:p>
            <a:pPr>
              <a:buNone/>
            </a:pPr>
            <a:r>
              <a:rPr lang="mk-MK" sz="1800" dirty="0" smtClean="0"/>
              <a:t>Работен налог бр _____________056_____________________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Датум на изработка___________________________________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Вид на производ_________машки панталони_____________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Вид на материјалот___________________________________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Боја на ткаенината____________________________________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Ознака на моделот___________________________________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Количина (парчиња)______________1860_________________</a:t>
            </a:r>
            <a:endParaRPr lang="en-US" sz="1800" dirty="0" smtClean="0"/>
          </a:p>
          <a:p>
            <a:pPr>
              <a:buNone/>
            </a:pPr>
            <a:endParaRPr lang="mk-MK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67640"/>
          <a:ext cx="9144000" cy="669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2667000"/>
                <a:gridCol w="1219200"/>
                <a:gridCol w="1524000"/>
                <a:gridCol w="1524000"/>
                <a:gridCol w="1524000"/>
              </a:tblGrid>
              <a:tr h="381000">
                <a:tc rowSpan="2"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Ред.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Бр.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Име на основниот и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Помошен материјал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Единечни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мерки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Количина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Потрошено</a:t>
                      </a:r>
                      <a:endParaRPr lang="en-US" dirty="0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единица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Вкупно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Основна ткаенина шир.140см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Џеповина шир.80см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Постава рипс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Заштитна врвца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Конец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Калем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 </a:t>
                      </a:r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Копчиња големина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парче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Текстилна етикета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парче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Етикета од хартија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парче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mk-M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828800"/>
          </a:xfrm>
        </p:spPr>
        <p:txBody>
          <a:bodyPr>
            <a:noAutofit/>
          </a:bodyPr>
          <a:lstStyle/>
          <a:p>
            <a:r>
              <a:rPr lang="mk-MK" sz="2000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mk-MK" sz="2000" dirty="0" smtClean="0">
                <a:solidFill>
                  <a:schemeClr val="tx1"/>
                </a:solidFill>
              </a:rPr>
              <a:t>Почеток на производсво______________________________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mk-MK" sz="2000" dirty="0" smtClean="0">
                <a:solidFill>
                  <a:schemeClr val="tx1"/>
                </a:solidFill>
              </a:rPr>
              <a:t>Завршеток на производсвото__________________________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mk-MK" sz="2000" dirty="0" smtClean="0">
                <a:solidFill>
                  <a:schemeClr val="tx1"/>
                </a:solidFill>
              </a:rPr>
              <a:t>Рок на испорака_____________________________________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mk-MK" sz="2000" dirty="0" smtClean="0">
                <a:solidFill>
                  <a:schemeClr val="tx1"/>
                </a:solidFill>
              </a:rPr>
              <a:t>Начин на пакување__________________________________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507786"/>
            <a:ext cx="8763000" cy="3969214"/>
          </a:xfrm>
        </p:spPr>
        <p:txBody>
          <a:bodyPr/>
          <a:lstStyle/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r>
              <a:rPr lang="mk-MK" dirty="0" smtClean="0">
                <a:solidFill>
                  <a:schemeClr val="bg1"/>
                </a:solidFill>
              </a:rPr>
              <a:t>Во прилог е даден пример за работен налог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Users\zoki parket\Desktop\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114800"/>
            <a:ext cx="8686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zoki parket\Desktop\11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8686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zoki parket\Desktop\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Users\zoki parket\Desktop\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zoki parket\Desktop\5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1"/>
            <a:ext cx="914400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286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СОУ „ ТАКИ ДАСКАЛО„ - БИТОЛА</vt:lpstr>
      <vt:lpstr>ЧИТАЊЕ И СЛЕДЕЊЕ НА РАБОТНИ НАЛОЗИ</vt:lpstr>
      <vt:lpstr>Slide 3</vt:lpstr>
      <vt:lpstr>Slide 4</vt:lpstr>
      <vt:lpstr>Slide 5</vt:lpstr>
      <vt:lpstr>  Почеток на производсво______________________________ Завршеток на производсвото__________________________ Рок на испорака_____________________________________ Начин на пакување__________________________________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СОУ „ ТАКИ ДАСКАЛО„ - БИТОЛА</dc:title>
  <dc:creator>zoki parket</dc:creator>
  <cp:lastModifiedBy>zoki parket</cp:lastModifiedBy>
  <cp:revision>18</cp:revision>
  <dcterms:created xsi:type="dcterms:W3CDTF">2006-08-16T00:00:00Z</dcterms:created>
  <dcterms:modified xsi:type="dcterms:W3CDTF">2020-03-25T09:54:21Z</dcterms:modified>
</cp:coreProperties>
</file>