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4" r:id="rId5"/>
    <p:sldId id="261" r:id="rId6"/>
    <p:sldId id="265" r:id="rId7"/>
    <p:sldId id="269" r:id="rId8"/>
    <p:sldId id="270" r:id="rId9"/>
    <p:sldId id="27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mk-MK" sz="3200" dirty="0" smtClean="0"/>
              <a:t>СОУ „Таки Даскало„ -Битола</a:t>
            </a:r>
            <a:br>
              <a:rPr lang="mk-MK" sz="3200" dirty="0" smtClean="0"/>
            </a:br>
            <a:r>
              <a:rPr lang="mk-MK" sz="2800" dirty="0" smtClean="0"/>
              <a:t>Проф. Живка Танушева Ицаноска</a:t>
            </a:r>
            <a:br>
              <a:rPr lang="mk-MK" sz="28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229600" cy="3352800"/>
          </a:xfrm>
        </p:spPr>
        <p:txBody>
          <a:bodyPr>
            <a:normAutofit/>
          </a:bodyPr>
          <a:lstStyle/>
          <a:p>
            <a:r>
              <a:rPr lang="mk-MK" dirty="0" smtClean="0"/>
              <a:t>Обликување на облека</a:t>
            </a:r>
          </a:p>
          <a:p>
            <a:r>
              <a:rPr lang="mk-MK" dirty="0" smtClean="0"/>
              <a:t>За </a:t>
            </a:r>
            <a:r>
              <a:rPr lang="en-US" dirty="0" smtClean="0"/>
              <a:t>II</a:t>
            </a:r>
            <a:r>
              <a:rPr lang="mk-MK" dirty="0" smtClean="0"/>
              <a:t> година текстилно-кожарска струка, техничар за дизајн на облека</a:t>
            </a:r>
          </a:p>
          <a:p>
            <a:r>
              <a:rPr lang="mk-MK" dirty="0" smtClean="0"/>
              <a:t>Наставна тема</a:t>
            </a:r>
            <a:r>
              <a:rPr lang="en-US" dirty="0" smtClean="0"/>
              <a:t>: </a:t>
            </a:r>
            <a:r>
              <a:rPr lang="mk-MK" dirty="0" smtClean="0"/>
              <a:t>Ренесансата со влијание на Шпанската мода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OKIPA~1\AppData\Local\Temp\plate46b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14300"/>
            <a:ext cx="52578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k-MK" sz="2700" dirty="0" smtClean="0"/>
              <a:t>Наставна тема</a:t>
            </a:r>
            <a:r>
              <a:rPr lang="en-US" sz="2700" dirty="0" smtClean="0"/>
              <a:t>: </a:t>
            </a:r>
            <a:r>
              <a:rPr lang="mk-MK" sz="2700" dirty="0" smtClean="0"/>
              <a:t>Ренесансата со влијание од шпанската мода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mk-MK" sz="2000" dirty="0" smtClean="0"/>
              <a:t>Шпанија има голем придонес за ренесансната облека</a:t>
            </a:r>
          </a:p>
          <a:p>
            <a:r>
              <a:rPr lang="mk-MK" sz="2000" dirty="0" smtClean="0"/>
              <a:t>Шпанскиот костим има свои обележја</a:t>
            </a:r>
            <a:r>
              <a:rPr lang="en-US" sz="2000" dirty="0" smtClean="0"/>
              <a:t>:</a:t>
            </a:r>
            <a:r>
              <a:rPr lang="mk-MK" sz="2000" dirty="0" smtClean="0"/>
              <a:t> темна боја, строгост од една страна и богатсво од друга стана.</a:t>
            </a:r>
          </a:p>
          <a:p>
            <a:r>
              <a:rPr lang="mk-MK" sz="2000" dirty="0" smtClean="0"/>
              <a:t>За изработка на костимите се користеле скапи ткаенини</a:t>
            </a:r>
          </a:p>
          <a:p>
            <a:endParaRPr lang="mk-MK" sz="2000" dirty="0" smtClean="0"/>
          </a:p>
          <a:p>
            <a:pPr>
              <a:buNone/>
            </a:pPr>
            <a:r>
              <a:rPr lang="mk-MK" sz="2000" b="1" u="sng" dirty="0" smtClean="0"/>
              <a:t>МАШКА ОБЛЕКА</a:t>
            </a:r>
            <a:endParaRPr lang="en-US" sz="2000" b="1" u="sng" dirty="0" smtClean="0"/>
          </a:p>
          <a:p>
            <a:endParaRPr lang="mk-MK" sz="2000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mk-MK" sz="2000" dirty="0" smtClean="0"/>
              <a:t>Се состои од</a:t>
            </a:r>
            <a:r>
              <a:rPr lang="en-US" sz="2000" dirty="0" smtClean="0"/>
              <a:t>: </a:t>
            </a:r>
          </a:p>
          <a:p>
            <a:pPr marL="342900" indent="-342900"/>
            <a:r>
              <a:rPr lang="mk-MK" sz="2000" dirty="0" smtClean="0"/>
              <a:t>Кошула </a:t>
            </a:r>
          </a:p>
          <a:p>
            <a:pPr marL="342900" indent="-342900"/>
            <a:r>
              <a:rPr lang="mk-MK" sz="2000" dirty="0" smtClean="0"/>
              <a:t>Горна облека – има прорези под кои се гледа кошулата. Прорезите почнуваат од рамото па надолу. Се закопчува од горе до додолу и кај градите е фатирана со што тие се потенцираат. И на рамењеата е фатирана со што и тие се потенцираат и се истакнува машката градба.</a:t>
            </a:r>
          </a:p>
          <a:p>
            <a:pPr marL="342900" indent="-342900"/>
            <a:r>
              <a:rPr lang="mk-MK" sz="2000" dirty="0" smtClean="0"/>
              <a:t>Фрез јака – јака собрана околу вратот</a:t>
            </a:r>
          </a:p>
          <a:p>
            <a:pPr marL="342900" indent="-342900"/>
            <a:r>
              <a:rPr lang="mk-MK" sz="2000" dirty="0" smtClean="0"/>
              <a:t>Наметка – со должина до бедрата, со голема кожна шал јака и широки ракави.</a:t>
            </a:r>
          </a:p>
          <a:p>
            <a:pPr marL="342900" indent="-342900"/>
            <a:r>
              <a:rPr lang="mk-MK" sz="2000" dirty="0" smtClean="0"/>
              <a:t> Панталони – должината е до колена, широки со ленти, расцепени да се гледа</a:t>
            </a:r>
          </a:p>
          <a:p>
            <a:pPr marL="342900" indent="-342900">
              <a:buNone/>
            </a:pPr>
            <a:r>
              <a:rPr lang="mk-MK" sz="2000" dirty="0" smtClean="0"/>
              <a:t>долниот дел и се во јака боја.</a:t>
            </a:r>
          </a:p>
          <a:p>
            <a:pPr marL="342900" indent="-342900"/>
            <a:r>
              <a:rPr lang="mk-MK" sz="2000" dirty="0" smtClean="0"/>
              <a:t>Машката фризура претставува косо потсрижена коса и </a:t>
            </a:r>
          </a:p>
          <a:p>
            <a:pPr marL="342900" indent="-342900">
              <a:buNone/>
            </a:pPr>
            <a:r>
              <a:rPr lang="mk-MK" sz="2000" dirty="0" smtClean="0"/>
              <a:t>брада со мустаки.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905000"/>
            <a:ext cx="38100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331698"/>
            <a:ext cx="3352800" cy="15451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zoki parket\Desktop\живка 2019-2020\Техничар за дизајн на облека\обликување II\ренесансата во шпанија\cd8f9139d8d2334bda13b6b84d13e6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886200" cy="4780559"/>
          </a:xfrm>
          <a:prstGeom prst="rect">
            <a:avLst/>
          </a:prstGeom>
          <a:noFill/>
        </p:spPr>
      </p:pic>
      <p:pic>
        <p:nvPicPr>
          <p:cNvPr id="1027" name="Picture 3" descr="C:\Users\ZOKIPA~1\AppData\Local\Temp\8d20cd9de3c26343425e8d2b13833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648" y="76200"/>
            <a:ext cx="45483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oki parket\Desktop\живка 2019-2020\Техничар за дизајн на облека\обликување II\ренесансата во шпанија\6965abb765be56e92410f8941d9383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048000" cy="5791200"/>
          </a:xfrm>
          <a:prstGeom prst="rect">
            <a:avLst/>
          </a:prstGeom>
          <a:noFill/>
        </p:spPr>
      </p:pic>
      <p:pic>
        <p:nvPicPr>
          <p:cNvPr id="6147" name="Picture 3" descr="C:\Users\ZOKIPA~1\AppData\Local\Temp\2c75088edcef7ed15c781472521abf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37623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381000"/>
          </a:xfrm>
        </p:spPr>
        <p:txBody>
          <a:bodyPr/>
          <a:lstStyle/>
          <a:p>
            <a:r>
              <a:rPr lang="mk-MK" sz="1600" u="sng" dirty="0" smtClean="0">
                <a:solidFill>
                  <a:schemeClr val="tx1"/>
                </a:solidFill>
                <a:effectLst/>
              </a:rPr>
              <a:t>ЖЕНСКА ОБЛЕКА</a:t>
            </a:r>
            <a:r>
              <a:rPr lang="en-US" sz="1600" u="sng" dirty="0" smtClean="0">
                <a:solidFill>
                  <a:schemeClr val="tx1"/>
                </a:solidFill>
                <a:effectLst/>
              </a:rPr>
              <a:t>:</a:t>
            </a:r>
            <a:endParaRPr lang="en-US" sz="16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382000" cy="5257800"/>
          </a:xfrm>
        </p:spPr>
        <p:txBody>
          <a:bodyPr>
            <a:normAutofit/>
          </a:bodyPr>
          <a:lstStyle/>
          <a:p>
            <a:r>
              <a:rPr lang="mk-MK" sz="1600" dirty="0" smtClean="0"/>
              <a:t>Е многу неудобна и го ограничува движењето.</a:t>
            </a:r>
          </a:p>
          <a:p>
            <a:r>
              <a:rPr lang="mk-MK" sz="1600" dirty="0" smtClean="0"/>
              <a:t>Се состои од</a:t>
            </a:r>
            <a:r>
              <a:rPr lang="en-US" sz="1600" dirty="0" smtClean="0"/>
              <a:t>:</a:t>
            </a:r>
            <a:r>
              <a:rPr lang="mk-MK" sz="1600" dirty="0" smtClean="0"/>
              <a:t> Фустан –корсет и здолниште.</a:t>
            </a:r>
          </a:p>
          <a:p>
            <a:r>
              <a:rPr lang="mk-MK" sz="1600" dirty="0" smtClean="0"/>
              <a:t>Корсетот се стега многу и ја сокрива формата на градите.Му ставале и метални и дрвени пластови за да се зголеми неговата тврдост.  Корсетот горе завршувал со јака со набрани </a:t>
            </a:r>
          </a:p>
          <a:p>
            <a:pPr marL="530352" indent="-457200"/>
            <a:r>
              <a:rPr lang="mk-MK" sz="1600" dirty="0" smtClean="0"/>
              <a:t>тантели или подигната со тел.</a:t>
            </a:r>
          </a:p>
          <a:p>
            <a:pPr marL="530352" indent="-457200"/>
            <a:r>
              <a:rPr lang="mk-MK" sz="1600" dirty="0" smtClean="0"/>
              <a:t>Ракавите се двојни</a:t>
            </a:r>
            <a:r>
              <a:rPr lang="en-US" sz="1600" dirty="0" smtClean="0"/>
              <a:t>:</a:t>
            </a:r>
            <a:r>
              <a:rPr lang="mk-MK" sz="1600" dirty="0" smtClean="0"/>
              <a:t> долните се тесни, а горните се буфон и зафатени на неколку места.</a:t>
            </a:r>
          </a:p>
          <a:p>
            <a:pPr marL="530352" indent="-457200"/>
            <a:r>
              <a:rPr lang="mk-MK" sz="1600" dirty="0" smtClean="0"/>
              <a:t>Здолништето го правеле во целосно или во два дела</a:t>
            </a:r>
            <a:r>
              <a:rPr lang="en-US" sz="1600" dirty="0" smtClean="0"/>
              <a:t>:</a:t>
            </a:r>
            <a:r>
              <a:rPr lang="mk-MK" sz="1600" dirty="0" smtClean="0"/>
              <a:t> горно, отворено да се гледа долното, со </a:t>
            </a:r>
          </a:p>
          <a:p>
            <a:pPr marL="530352" indent="-457200"/>
            <a:r>
              <a:rPr lang="mk-MK" sz="1600" dirty="0" smtClean="0"/>
              <a:t>метални обрачи од долу, со должина до земјата.</a:t>
            </a:r>
          </a:p>
          <a:p>
            <a:pPr marL="530352" indent="-457200"/>
            <a:r>
              <a:rPr lang="mk-MK" sz="1600" dirty="0" smtClean="0"/>
              <a:t>Носеле чевли, со украси напред.</a:t>
            </a:r>
          </a:p>
          <a:p>
            <a:pPr marL="530352" indent="-457200"/>
            <a:r>
              <a:rPr lang="mk-MK" sz="1600" dirty="0" smtClean="0"/>
              <a:t>Женската фризура е строга, со патец на средината и извиена над челото, со метални обрачи </a:t>
            </a:r>
          </a:p>
          <a:p>
            <a:pPr marL="530352" indent="-457200"/>
            <a:r>
              <a:rPr lang="mk-MK" sz="1600" dirty="0" smtClean="0"/>
              <a:t>над ушите и назад.</a:t>
            </a:r>
          </a:p>
          <a:p>
            <a:pPr marL="530352" indent="-457200"/>
            <a:r>
              <a:rPr lang="mk-MK" sz="1600" dirty="0" smtClean="0"/>
              <a:t>Носат шапки со тврд обод, а обавезни биле и шамивчињата и ладалата.</a:t>
            </a:r>
          </a:p>
          <a:p>
            <a:pPr marL="530352" indent="-457200"/>
            <a:endParaRPr lang="mk-MK" sz="1600" dirty="0" smtClean="0"/>
          </a:p>
          <a:p>
            <a:r>
              <a:rPr lang="mk-MK" sz="1600" b="1" dirty="0" smtClean="0">
                <a:solidFill>
                  <a:schemeClr val="bg1"/>
                </a:solidFill>
              </a:rPr>
              <a:t>Работна задача</a:t>
            </a:r>
            <a:r>
              <a:rPr lang="en-US" sz="1600" b="1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mk-MK" sz="1600" dirty="0" smtClean="0">
                <a:solidFill>
                  <a:schemeClr val="bg1"/>
                </a:solidFill>
              </a:rPr>
              <a:t>Да се изработат три скици со облека според репродукции во периодот на ренесансата во во Шпанија</a:t>
            </a:r>
          </a:p>
          <a:p>
            <a:pPr>
              <a:buFont typeface="Arial" charset="0"/>
              <a:buChar char="•"/>
            </a:pPr>
            <a:r>
              <a:rPr lang="mk-MK" sz="1600" dirty="0" smtClean="0">
                <a:solidFill>
                  <a:schemeClr val="bg1"/>
                </a:solidFill>
              </a:rPr>
              <a:t>Да се изработат три скици со стилизација и примена на современи елементи од облеката во периодот на ренесансата во Шпанија</a:t>
            </a:r>
          </a:p>
          <a:p>
            <a:pPr marL="530352" indent="-457200"/>
            <a:endParaRPr lang="mk-MK" sz="1600" dirty="0" smtClean="0"/>
          </a:p>
          <a:p>
            <a:pPr marL="530352" indent="-457200"/>
            <a:endParaRPr lang="mk-MK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oki parket\Desktop\живка 2019-2020\Техничар за дизајн на облека\обликување II\ренесансата во шпанија\4f75c2f18591da280ba1446c6270b7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047750"/>
            <a:ext cx="64198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oki parket\Desktop\живка 2019-2020\Техничар за дизајн на облека\обликување II\ренесансата во шпанија\catalinamicaelas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5000625" cy="5705475"/>
          </a:xfrm>
          <a:prstGeom prst="rect">
            <a:avLst/>
          </a:prstGeom>
          <a:noFill/>
        </p:spPr>
      </p:pic>
      <p:pic>
        <p:nvPicPr>
          <p:cNvPr id="3075" name="Picture 3" descr="C:\Users\ZOKIPA~1\AppData\Local\Temp\5c799a3ea08b19814435a55364dda8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533400"/>
            <a:ext cx="4200525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oki parket\Desktop\живка 2019-2020\Техничар за дизајн на облека\обликување II\ренесансата во шпанија\7cc82012ae58edf924d2681d3d35d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10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oki parket\Desktop\живка 2019-2020\Техничар за дизајн на облека\обликување II\ренесансата во шпанија\85a7d62a55795247ae879f6f56a62e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8" y="733425"/>
            <a:ext cx="4276725" cy="543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376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СОУ „Таки Даскало„ -Битола Проф. Живка Танушева Ицаноска </vt:lpstr>
      <vt:lpstr>Наставна тема: Ренесансата со влијание од шпанската мода </vt:lpstr>
      <vt:lpstr>Slide 3</vt:lpstr>
      <vt:lpstr>Slide 4</vt:lpstr>
      <vt:lpstr>ЖЕНСКА ОБЛЕКА: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ОБЛИКУВАЊЕ НА ОБЛЕКА</dc:title>
  <dc:creator>zoki parket</dc:creator>
  <cp:lastModifiedBy>zoki parket</cp:lastModifiedBy>
  <cp:revision>63</cp:revision>
  <dcterms:created xsi:type="dcterms:W3CDTF">2006-08-16T00:00:00Z</dcterms:created>
  <dcterms:modified xsi:type="dcterms:W3CDTF">2020-03-25T07:57:56Z</dcterms:modified>
</cp:coreProperties>
</file>