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FF25-C5DA-4A3F-A4D8-36CFD5C7FA90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69E1-2A8F-472A-985B-994CFED9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7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FF25-C5DA-4A3F-A4D8-36CFD5C7FA90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69E1-2A8F-472A-985B-994CFED9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2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FF25-C5DA-4A3F-A4D8-36CFD5C7FA90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69E1-2A8F-472A-985B-994CFED9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FF25-C5DA-4A3F-A4D8-36CFD5C7FA90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69E1-2A8F-472A-985B-994CFED9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8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FF25-C5DA-4A3F-A4D8-36CFD5C7FA90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69E1-2A8F-472A-985B-994CFED9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FF25-C5DA-4A3F-A4D8-36CFD5C7FA90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69E1-2A8F-472A-985B-994CFED9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2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FF25-C5DA-4A3F-A4D8-36CFD5C7FA90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69E1-2A8F-472A-985B-994CFED9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03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FF25-C5DA-4A3F-A4D8-36CFD5C7FA90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69E1-2A8F-472A-985B-994CFED9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0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FF25-C5DA-4A3F-A4D8-36CFD5C7FA90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69E1-2A8F-472A-985B-994CFED9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1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FF25-C5DA-4A3F-A4D8-36CFD5C7FA90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69E1-2A8F-472A-985B-994CFED9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3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FF25-C5DA-4A3F-A4D8-36CFD5C7FA90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69E1-2A8F-472A-985B-994CFED9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5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FF25-C5DA-4A3F-A4D8-36CFD5C7FA90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269E1-2A8F-472A-985B-994CFED9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371600"/>
            <a:ext cx="7772400" cy="3660775"/>
          </a:xfrm>
        </p:spPr>
        <p:txBody>
          <a:bodyPr/>
          <a:lstStyle/>
          <a:p>
            <a:r>
              <a:rPr lang="mk-MK" dirty="0" smtClean="0"/>
              <a:t>Реакција на неутрализација и нејзина примена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38600" y="5257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Катарина Раденков, ОУ ,, Крсте Петков Мисирков “- Бистрица</a:t>
            </a:r>
          </a:p>
        </p:txBody>
      </p:sp>
    </p:spTree>
    <p:extLst>
      <p:ext uri="{BB962C8B-B14F-4D97-AF65-F5344CB8AC3E}">
        <p14:creationId xmlns:p14="http://schemas.microsoft.com/office/powerpoint/2010/main" val="39641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/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Третирање на убоди од инсекти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Самиот акт на убод од пчела или од мравка доведува до појава на кисели материи на местото на убодот.</a:t>
            </a:r>
          </a:p>
          <a:p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Болката која притоа се јавува може да се олесни со апликација на сода бикарбона на местото на убодот.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Убодот од оса има алкален карактер и затоа се неутрализира со аплицирање на киселина(пр. оцет).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1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944563"/>
          </a:xfrm>
        </p:spPr>
        <p:txBody>
          <a:bodyPr>
            <a:normAutofit fontScale="92500" lnSpcReduction="10000"/>
          </a:bodyPr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Апликација на јаболков оцет на местото на убод од оса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855"/>
            <a:ext cx="8305800" cy="509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85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ctr"/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Употреба на натриум хидрогенкарбонат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Се применува во прашокот за печиво. Тој содржи натриум хидрогенкарбонат(сода бикарбона) и додаток од некоја слаба киселина. Бидејќи двете компоненти се потполно суви, тие не реагираат меѓу себе.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Со додавање на вода тие може да реагираат меѓу себе и се добива јаглерод диоксид, под чие дејство доаѓа до нараснување на тестото.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97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mk-MK" dirty="0" smtClean="0"/>
              <a:t>Натриум хидрогенкарбонат може да се најде како компонента во некои пасти за заби, каде има цел да ја неутрализира  киселата </a:t>
            </a:r>
            <a:r>
              <a:rPr lang="en-US" dirty="0" smtClean="0"/>
              <a:t>pH </a:t>
            </a:r>
            <a:r>
              <a:rPr lang="mk-MK" dirty="0" smtClean="0"/>
              <a:t>вредност на усната празнина.</a:t>
            </a:r>
          </a:p>
          <a:p>
            <a:r>
              <a:rPr lang="mk-MK" dirty="0" smtClean="0"/>
              <a:t>Киселата средина во усната празнина се должи на бактериите во неа кои вршат разградување на шеќерите, со што се добиваат киселини.</a:t>
            </a:r>
          </a:p>
          <a:p>
            <a:r>
              <a:rPr lang="mk-MK" dirty="0" smtClean="0"/>
              <a:t>Овие киселини можат да ја разјадат глеѓта на забите и да предизвикаат кариес.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69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>
            <a:normAutofit fontScale="92500" lnSpcReduction="20000"/>
          </a:bodyPr>
          <a:lstStyle/>
          <a:p>
            <a:r>
              <a:rPr lang="mk-MK" dirty="0" smtClean="0"/>
              <a:t>Нараснување на тестото заради натриум хидрогенкарбонат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772400" cy="474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5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Што всушност е неутрализацијата?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Киселините и базите имаат спротивен хемиски карактер, т.е. се наоѓаат на двата краја на еден ист спектрум што 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 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вредноста.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Реакцијата во која што реагираат една киселина и една база при што на еден начин се поништуваат се вика </a:t>
            </a:r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реакција на неутрализација.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4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Краен продукт од реакцијата на неутрализација  е прикажан со равенката:</a:t>
            </a:r>
          </a:p>
          <a:p>
            <a:pPr algn="ctr"/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киселина+база= вода+ сол 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За правилно да протече реакцијата мора да има подеднакво количество на базата и на киселината и тие да имаат приближна јачина.</a:t>
            </a:r>
          </a:p>
          <a:p>
            <a:r>
              <a:rPr lang="mk-MK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Доколку додадеме повеќе киселина растворот ќе биде кисел.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Доколку додадеме повеќе база, растворот ќе биде базен.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34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229600" cy="3916362"/>
          </a:xfrm>
        </p:spPr>
        <p:txBody>
          <a:bodyPr>
            <a:normAutofit/>
          </a:bodyPr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За што се може да се применува</a:t>
            </a:r>
            <a:br>
              <a:rPr lang="mk-MK" dirty="0" smtClean="0">
                <a:latin typeface="Times New Roman" pitchFamily="18" charset="0"/>
                <a:cs typeface="Times New Roman" pitchFamily="18" charset="0"/>
              </a:rPr>
            </a:b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реакцијата на неутрализација?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47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ctr"/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Неутрализирање на кисела почва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Почва со прекисела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 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вредност е непогодна за одгледување на голем број на земјоделски култури.</a:t>
            </a:r>
          </a:p>
          <a:p>
            <a:r>
              <a:rPr lang="mk-MK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За таа цел земјоделците користат варовник во прав и негасена вар, кои дејствуваат како бази кои ја неутрализираат киселата почва.</a:t>
            </a:r>
          </a:p>
          <a:p>
            <a:endParaRPr lang="mk-MK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4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0"/>
            <a:ext cx="8229600" cy="868363"/>
          </a:xfrm>
        </p:spPr>
        <p:txBody>
          <a:bodyPr/>
          <a:lstStyle/>
          <a:p>
            <a:r>
              <a:rPr lang="mk-MK" dirty="0" smtClean="0"/>
              <a:t>Неутрализирање на почва со гасена вар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99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126163"/>
          </a:xfrm>
        </p:spPr>
        <p:txBody>
          <a:bodyPr>
            <a:normAutofit lnSpcReduction="10000"/>
          </a:bodyPr>
          <a:lstStyle/>
          <a:p>
            <a:pPr algn="ctr"/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Примена на реакција на неутрализација кај антациди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Во желудникот на човекот се лачи хлороводородна киселина, која ја разградува храната и ги уништува внесените бактерии од надворешната средина.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Кај некои луѓе заради најразлични причини може да се лачи преголема количина на хлороводородна киселина, што ќе предизвика чуство на нелагодност и печење.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7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Антацидите се лекарства кои го намалуваат преголемото лачење на хлороводородна киселина во желудникот.</a:t>
            </a:r>
          </a:p>
          <a:p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endParaRPr lang="mk-MK" dirty="0">
              <a:latin typeface="Times New Roman" pitchFamily="18" charset="0"/>
              <a:cs typeface="Times New Roman" pitchFamily="18" charset="0"/>
            </a:endParaRP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Антацидите дејствуваат како бази кои ја неутрализираат желудочната киселина со што ги намалуваат болките и тегобите.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7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/>
          <a:lstStyle/>
          <a:p>
            <a:pPr algn="ctr"/>
            <a:r>
              <a:rPr lang="mk-MK" dirty="0" smtClean="0"/>
              <a:t>Антациди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01040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73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472</Words>
  <Application>Microsoft Office PowerPoint</Application>
  <PresentationFormat>On-screen Show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Реакција на неутрализација и нејзина примена</vt:lpstr>
      <vt:lpstr>PowerPoint Presentation</vt:lpstr>
      <vt:lpstr>PowerPoint Presentation</vt:lpstr>
      <vt:lpstr>За што се може да се применува реакцијата на неутрализација?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Реакција на неутрализација и нејзина примена</dc:title>
  <dc:creator>Igor</dc:creator>
  <cp:lastModifiedBy>Igor</cp:lastModifiedBy>
  <cp:revision>10</cp:revision>
  <dcterms:created xsi:type="dcterms:W3CDTF">2020-03-20T15:50:43Z</dcterms:created>
  <dcterms:modified xsi:type="dcterms:W3CDTF">2020-03-20T18:45:57Z</dcterms:modified>
</cp:coreProperties>
</file>