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9LfXMj1rS1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Решавање систем линеарни равенки со метод на спротивни коефициенти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СОЕУ </a:t>
            </a:r>
            <a:r>
              <a:rPr lang="en-US" dirty="0" smtClean="0"/>
              <a:t>“</a:t>
            </a:r>
            <a:r>
              <a:rPr lang="mk-MK" dirty="0" smtClean="0"/>
              <a:t>Јане Сандански</a:t>
            </a:r>
            <a:r>
              <a:rPr lang="en-US" dirty="0" smtClean="0"/>
              <a:t>”</a:t>
            </a:r>
            <a:r>
              <a:rPr lang="mk-MK" dirty="0" smtClean="0"/>
              <a:t>    </a:t>
            </a:r>
          </a:p>
          <a:p>
            <a:r>
              <a:rPr lang="mk-MK" dirty="0" smtClean="0"/>
              <a:t>Математика </a:t>
            </a:r>
            <a:r>
              <a:rPr lang="en-US" dirty="0" smtClean="0"/>
              <a:t>II-9</a:t>
            </a:r>
          </a:p>
          <a:p>
            <a:r>
              <a:rPr lang="mk-MK" dirty="0" smtClean="0"/>
              <a:t>Наставник : Татијана Јовановска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8868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528034"/>
                <a:ext cx="8915400" cy="5383188"/>
              </a:xfrm>
            </p:spPr>
            <p:txBody>
              <a:bodyPr/>
              <a:lstStyle/>
              <a:p>
                <a:r>
                  <a:rPr lang="mk-MK" dirty="0" smtClean="0"/>
                  <a:t>Разгледај ги системите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/>
                  <a:t>и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=11+5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Провери дали парот (</a:t>
                </a:r>
                <a:r>
                  <a:rPr lang="en-US" dirty="0" err="1" smtClean="0"/>
                  <a:t>x,y</a:t>
                </a:r>
                <a:r>
                  <a:rPr lang="mk-MK" dirty="0" smtClean="0"/>
                  <a:t>)</a:t>
                </a:r>
                <a:r>
                  <a:rPr lang="en-US" dirty="0" smtClean="0"/>
                  <a:t>=(</a:t>
                </a:r>
                <a:r>
                  <a:rPr lang="mk-MK" dirty="0" smtClean="0"/>
                  <a:t>4,3</a:t>
                </a:r>
                <a:r>
                  <a:rPr lang="en-US" dirty="0" smtClean="0"/>
                  <a:t>)</a:t>
                </a:r>
                <a:r>
                  <a:rPr lang="mk-MK" dirty="0" smtClean="0"/>
                  <a:t> е решение на двата системи. (Парот е решение)</a:t>
                </a:r>
              </a:p>
              <a:p>
                <a:r>
                  <a:rPr lang="mk-MK" dirty="0" smtClean="0"/>
                  <a:t>Да воочиме, првите равенки на двата системи се еднакви, додека, втората равенка во вториот систем е добиена со собирање на двете страни на првата и втората равенка, користејќи го својството: ако </a:t>
                </a:r>
                <a:r>
                  <a:rPr lang="en-US" dirty="0"/>
                  <a:t> </a:t>
                </a:r>
                <a:r>
                  <a:rPr lang="en-US" dirty="0" smtClean="0"/>
                  <a:t>a=b </a:t>
                </a:r>
                <a:r>
                  <a:rPr lang="mk-MK" dirty="0" smtClean="0"/>
                  <a:t>и </a:t>
                </a:r>
                <a:r>
                  <a:rPr lang="en-US" dirty="0" smtClean="0"/>
                  <a:t>c=d, </a:t>
                </a:r>
                <a:r>
                  <a:rPr lang="mk-MK" dirty="0" smtClean="0"/>
                  <a:t>тогаш </a:t>
                </a:r>
                <a:r>
                  <a:rPr lang="en-US" dirty="0" err="1" smtClean="0"/>
                  <a:t>a+c</a:t>
                </a:r>
                <a:r>
                  <a:rPr lang="en-US" dirty="0" smtClean="0"/>
                  <a:t>=</a:t>
                </a:r>
                <a:r>
                  <a:rPr lang="en-US" dirty="0" err="1" smtClean="0"/>
                  <a:t>b+d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mk-MK" dirty="0" smtClean="0"/>
                  <a:t>Теорема: Системот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mk-MK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mk-M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mk-MK" dirty="0" smtClean="0"/>
                  <a:t>е еквивалентен со системот равенки </a:t>
                </a:r>
              </a:p>
              <a:p>
                <a:pPr marL="0" indent="0">
                  <a:buNone/>
                </a:pPr>
                <a:r>
                  <a:rPr lang="mk-MK" dirty="0"/>
                  <a:t> </a:t>
                </a:r>
                <a:r>
                  <a:rPr lang="mk-MK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mk-M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mk-M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mk-MK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mk-MK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mk-MK" dirty="0" smtClean="0"/>
                  <a:t>каде што </a:t>
                </a:r>
                <a:r>
                  <a:rPr lang="en-US" dirty="0" smtClean="0"/>
                  <a:t>k </a:t>
                </a:r>
                <a:r>
                  <a:rPr lang="mk-MK" dirty="0" smtClean="0"/>
                  <a:t>е кој било реален број или израз што не зависи од променливите </a:t>
                </a:r>
                <a:r>
                  <a:rPr lang="en-US" dirty="0" smtClean="0"/>
                  <a:t>x </a:t>
                </a:r>
                <a:r>
                  <a:rPr lang="mk-MK" dirty="0" smtClean="0"/>
                  <a:t>и </a:t>
                </a:r>
                <a:r>
                  <a:rPr lang="en-US" dirty="0" smtClean="0"/>
                  <a:t>y</a:t>
                </a:r>
                <a:r>
                  <a:rPr lang="mk-MK" dirty="0" smtClean="0"/>
                  <a:t>.</a:t>
                </a:r>
              </a:p>
              <a:p>
                <a:pPr marL="0" indent="0">
                  <a:buNone/>
                </a:pPr>
                <a:r>
                  <a:rPr lang="mk-MK" smtClean="0"/>
                  <a:t>Примената на оваа теорема се вика МЕТОД НА СПРОТИВНИ КОЕФИЦИЕНТИ</a:t>
                </a:r>
                <a:r>
                  <a:rPr lang="en-US" smtClean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528034"/>
                <a:ext cx="8915400" cy="5383188"/>
              </a:xfrm>
              <a:blipFill rotWithShape="0">
                <a:blip r:embed="rId2"/>
                <a:stretch>
                  <a:fillRect l="-616" r="-13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8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25003"/>
                <a:ext cx="8915400" cy="54862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1. </a:t>
                </a:r>
              </a:p>
              <a:p>
                <a:pPr marL="0" indent="0">
                  <a:buNone/>
                </a:pPr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Одреди го решението на системот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=8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 метод на спротивни коефициенти.</a:t>
                </a:r>
              </a:p>
              <a:p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Проверувам дали системот е во нормален вид. √</a:t>
                </a:r>
              </a:p>
              <a:p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Потоа, проверуваме дали пред некоја од непознатите, коефициентите се спротивни броеви, во нашиот случај тоа е пред непознатата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x. </a:t>
                </a:r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Следува: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−35=2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−15=2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Значи, решението на системот е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mk-MK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,5</m:t>
                    </m:r>
                  </m:oMath>
                </a14:m>
                <a:r>
                  <a:rPr lang="mk-M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mk-MK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25003"/>
                <a:ext cx="8915400" cy="5486219"/>
              </a:xfrm>
              <a:blipFill rotWithShape="0">
                <a:blip r:embed="rId2"/>
                <a:stretch>
                  <a:fillRect l="-616" t="-667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5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373487"/>
                <a:ext cx="8915400" cy="5537735"/>
              </a:xfrm>
            </p:spPr>
            <p:txBody>
              <a:bodyPr/>
              <a:lstStyle/>
              <a:p>
                <a:r>
                  <a:rPr lang="mk-MK" dirty="0" smtClean="0"/>
                  <a:t>Пример 2.</a:t>
                </a:r>
              </a:p>
              <a:p>
                <a:r>
                  <a:rPr lang="mk-MK" dirty="0" smtClean="0"/>
                  <a:t>Реши го системот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Решение: Системот е во нормален вид. Но нема коефициенти пред иста непозната кои се спротивни броеви, затоа можеме: првата равенка да ја помножиме со -3 и да ја додадеме кон втората - за да се елиминира променливата </a:t>
                </a:r>
                <a:r>
                  <a:rPr lang="en-US" dirty="0" smtClean="0"/>
                  <a:t>x</a:t>
                </a:r>
                <a:r>
                  <a:rPr lang="mk-MK" dirty="0" smtClean="0"/>
                  <a:t> или првата равенка да ја помножиме со – 2 и да ја додадеме на втората - за да ја елиминарме променливата </a:t>
                </a:r>
                <a:r>
                  <a:rPr lang="en-US" dirty="0" smtClean="0"/>
                  <a:t>y .</a:t>
                </a:r>
                <a:r>
                  <a:rPr lang="mk-MK" dirty="0" smtClean="0"/>
                  <a:t>Целта е да се добијат спротивниброеви за коефициенти пред една од непознатите на најефикасен начин. Во овој случај, без губење на општоста, ќе ја помножиме првата равенка со – 3, така коефициентите пред променливата </a:t>
                </a:r>
                <a:r>
                  <a:rPr lang="en-US" dirty="0" smtClean="0"/>
                  <a:t>x </a:t>
                </a:r>
                <a:r>
                  <a:rPr lang="mk-MK" dirty="0" smtClean="0"/>
                  <a:t> ќе бидат спротивни броеви.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=5 /(−3)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=−15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 ги собираме двете равенки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=−15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−15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</a:t>
                </a:r>
                <a:r>
                  <a:rPr lang="mk-MK" dirty="0" smtClean="0"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=−15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=−11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+11=5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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=−6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=11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Значи решението на системот е (</a:t>
                </a:r>
                <a:r>
                  <a:rPr lang="en-US" smtClean="0"/>
                  <a:t>-6,11</a:t>
                </a:r>
                <a:r>
                  <a:rPr lang="mk-MK" smtClean="0"/>
                  <a:t>)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373487"/>
                <a:ext cx="8915400" cy="5537735"/>
              </a:xfrm>
              <a:blipFill rotWithShape="0">
                <a:blip r:embed="rId2"/>
                <a:stretch>
                  <a:fillRect l="-479" t="-66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6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endParaRPr lang="mk-M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mk-MK" dirty="0" smtClean="0"/>
                  <a:t>Со метод на спротивни коефициенти реши ги следниве системи равенки</a:t>
                </a:r>
              </a:p>
              <a:p>
                <a:r>
                  <a:rPr lang="mk-MK" dirty="0" smtClean="0"/>
                  <a:t>1.</a:t>
                </a:r>
                <a:r>
                  <a:rPr lang="en-US" dirty="0" smtClean="0"/>
                  <a:t>  a)</a:t>
                </a:r>
                <a:r>
                  <a:rPr lang="mk-MK" dirty="0" smtClean="0"/>
                  <a:t> 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=6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dirty="0" smtClean="0"/>
                  <a:t>     </a:t>
                </a:r>
                <a:r>
                  <a:rPr lang="mk-MK" dirty="0" smtClean="0"/>
                  <a:t> б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Упатство: Под а) коефициентите пред непознатата </a:t>
                </a:r>
                <a:r>
                  <a:rPr lang="en-US" dirty="0" smtClean="0"/>
                  <a:t>y </a:t>
                </a:r>
                <a:r>
                  <a:rPr lang="mk-MK" dirty="0" smtClean="0"/>
                  <a:t>се спротивни броеви, значи веднаш може да се собираат равенките, исто и под б).</a:t>
                </a:r>
              </a:p>
              <a:p>
                <a:r>
                  <a:rPr lang="mk-MK" dirty="0" smtClean="0"/>
                  <a:t>2. а)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+6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=−6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   б)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0,5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+0,2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=19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mk-MK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endParaRPr lang="mk-MK" dirty="0" smtClean="0"/>
              </a:p>
              <a:p>
                <a:r>
                  <a:rPr lang="mk-MK" dirty="0" smtClean="0"/>
                  <a:t>Упатство: Под а) најбрз начин е ако втората равенка се помножи со -3, така ќе се добијат спротивни коефициенти пред непознатата </a:t>
                </a:r>
                <a:r>
                  <a:rPr lang="en-US" dirty="0" smtClean="0"/>
                  <a:t> y, </a:t>
                </a:r>
                <a:r>
                  <a:rPr lang="mk-MK" dirty="0" smtClean="0"/>
                  <a:t>додека по б) може втората равенка да се помножи со -0,5</a:t>
                </a:r>
                <a:r>
                  <a:rPr lang="en-US" dirty="0" smtClean="0"/>
                  <a:t> (</a:t>
                </a:r>
                <a:r>
                  <a:rPr lang="mk-MK" dirty="0" smtClean="0"/>
                  <a:t>да се добијат спротивни коефициенти пред </a:t>
                </a:r>
                <a:r>
                  <a:rPr lang="en-US" dirty="0" smtClean="0"/>
                  <a:t>x)</a:t>
                </a:r>
                <a:r>
                  <a:rPr lang="mk-MK" dirty="0" smtClean="0"/>
                  <a:t> или со -0,2</a:t>
                </a:r>
                <a:r>
                  <a:rPr lang="en-US" dirty="0" smtClean="0"/>
                  <a:t>(</a:t>
                </a:r>
                <a:r>
                  <a:rPr lang="mk-MK" dirty="0" smtClean="0"/>
                  <a:t> да се добијат спротивни коефициенти пред  </a:t>
                </a:r>
                <a:r>
                  <a:rPr lang="en-US" dirty="0" smtClean="0"/>
                  <a:t>y</a:t>
                </a:r>
                <a:r>
                  <a:rPr lang="mk-MK" smtClean="0"/>
                  <a:t>)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b="-1613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96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425003"/>
                <a:ext cx="8915400" cy="5486219"/>
              </a:xfrm>
            </p:spPr>
            <p:txBody>
              <a:bodyPr/>
              <a:lstStyle/>
              <a:p>
                <a:r>
                  <a:rPr lang="mk-MK" dirty="0" smtClean="0"/>
                  <a:t>3. а)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mk-M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mk-MK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mk-M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mk-MK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     </a:t>
                </a:r>
                <a:r>
                  <a:rPr lang="mk-MK" dirty="0" smtClean="0"/>
                  <a:t>б)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mk-M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mk-MK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mk-MK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mk-MK" dirty="0" smtClean="0"/>
                  <a:t>Упатство:</a:t>
                </a:r>
              </a:p>
              <a:p>
                <a:r>
                  <a:rPr lang="mk-MK" dirty="0"/>
                  <a:t>а</a:t>
                </a:r>
                <a:r>
                  <a:rPr lang="mk-MK" dirty="0" smtClean="0"/>
                  <a:t>) Првиот систем не е во нормален вид, значи прво треба да се помножат биномите, да се сведат во нормален вида равенките, потоа и самиот систем. Следејќи ги објаснувањата од претходните примери, одберете сами како ќе ги направите спротивните коефициенти и пред која непозната</a:t>
                </a:r>
              </a:p>
              <a:p>
                <a:r>
                  <a:rPr lang="mk-MK" dirty="0"/>
                  <a:t>б</a:t>
                </a:r>
                <a:r>
                  <a:rPr lang="mk-MK" dirty="0" smtClean="0"/>
                  <a:t>) Во двете равенки прво треба да се ослободите од именителите, а потоа да ги сведите во нормален вид, натаму исто како под </a:t>
                </a:r>
                <a:r>
                  <a:rPr lang="mk-MK" dirty="0" smtClean="0"/>
                  <a:t>а</a:t>
                </a:r>
              </a:p>
              <a:p>
                <a:r>
                  <a:rPr lang="mk-MK" dirty="0" smtClean="0"/>
                  <a:t>Видеово </a:t>
                </a:r>
                <a:r>
                  <a:rPr lang="en-US" dirty="0">
                    <a:hlinkClick r:id="rId2"/>
                  </a:rPr>
                  <a:t>https://</a:t>
                </a:r>
                <a:r>
                  <a:rPr lang="en-US" dirty="0" smtClean="0">
                    <a:hlinkClick r:id="rId2"/>
                  </a:rPr>
                  <a:t>www.youtube.com/watch?v=9LfXMj1rS1c</a:t>
                </a:r>
                <a:r>
                  <a:rPr lang="mk-MK" dirty="0" smtClean="0"/>
                  <a:t> може да ви користи</a:t>
                </a:r>
              </a:p>
              <a:p>
                <a:r>
                  <a:rPr lang="mk-MK" dirty="0" smtClean="0"/>
                  <a:t>Прашања, забелешки на </a:t>
                </a:r>
                <a:r>
                  <a:rPr lang="en-US" smtClean="0"/>
                  <a:t> jovanovska_tatijana@yahoo.com</a:t>
                </a:r>
                <a:endParaRPr lang="mk-MK" dirty="0" smtClean="0"/>
              </a:p>
              <a:p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425003"/>
                <a:ext cx="8915400" cy="5486219"/>
              </a:xfrm>
              <a:blipFill rotWithShape="0">
                <a:blip r:embed="rId3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48636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59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Century Gothic</vt:lpstr>
      <vt:lpstr>Symbol</vt:lpstr>
      <vt:lpstr>Times New Roman</vt:lpstr>
      <vt:lpstr>Wingdings 3</vt:lpstr>
      <vt:lpstr>Wisp</vt:lpstr>
      <vt:lpstr>Решавање систем линеарни равенки со метод на спротивни коефициенти</vt:lpstr>
      <vt:lpstr>PowerPoint Presentation</vt:lpstr>
      <vt:lpstr>PowerPoint Presentation</vt:lpstr>
      <vt:lpstr>PowerPoint Presentation</vt:lpstr>
      <vt:lpstr>Вежби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Решавање систем линеарни равенки со метод на спротивни коефициенти</dc:title>
  <dc:creator>Windows User</dc:creator>
  <cp:lastModifiedBy>Windows User</cp:lastModifiedBy>
  <cp:revision>12</cp:revision>
  <dcterms:created xsi:type="dcterms:W3CDTF">2020-03-23T22:44:58Z</dcterms:created>
  <dcterms:modified xsi:type="dcterms:W3CDTF">2020-03-24T00:02:49Z</dcterms:modified>
</cp:coreProperties>
</file>