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mk-MK" sz="2800" dirty="0" smtClean="0"/>
              <a:t>Презентација за надокнада на изгубени часови</a:t>
            </a:r>
            <a:endParaRPr lang="mk-MK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3124200"/>
          <a:ext cx="7848600" cy="2208276"/>
        </p:xfrm>
        <a:graphic>
          <a:graphicData uri="http://schemas.openxmlformats.org/drawingml/2006/table">
            <a:tbl>
              <a:tblPr/>
              <a:tblGrid>
                <a:gridCol w="2819400"/>
                <a:gridCol w="5029200"/>
              </a:tblGrid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училиште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/>
                        <a:t>СОТУ Ѓорѓи Наумов - Битола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наставен предмет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Современи</a:t>
                      </a:r>
                      <a:r>
                        <a:rPr lang="mk-MK" sz="14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технологии во економски сектори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година на изучување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-ва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струка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Електротехника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бразовен профил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Електротехничар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mk-MK" sz="1400" smtClean="0">
                          <a:solidFill>
                            <a:schemeClr val="tx1"/>
                          </a:solidFill>
                        </a:rPr>
                        <a:t>енергетичар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назив на наставната единица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Современи технологии во индустријата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паралелка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I-8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реден број на презентација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наставник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Константин</a:t>
                      </a:r>
                      <a:r>
                        <a:rPr lang="mk-MK" sz="14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Чому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324600" cy="117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086600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mk-MK" sz="2400" b="1" dirty="0" smtClean="0"/>
              <a:t>Современи технологии во индустријата</a:t>
            </a:r>
            <a:endParaRPr lang="mk-MK" sz="2400" b="1" dirty="0" smtClean="0">
              <a:ea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1905000"/>
            <a:ext cx="5791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25200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Современите технологии овозможуваат постоење на </a:t>
            </a:r>
            <a:r>
              <a:rPr lang="en-US" sz="2000" b="1" i="1" dirty="0" smtClean="0">
                <a:ea typeface="Times New Roman"/>
                <a:cs typeface="Times New Roman"/>
              </a:rPr>
              <a:t>smart</a:t>
            </a:r>
            <a:r>
              <a:rPr lang="en-US" sz="2000" dirty="0" smtClean="0">
                <a:ea typeface="Times New Roman"/>
                <a:cs typeface="Times New Roman"/>
              </a:rPr>
              <a:t> </a:t>
            </a:r>
            <a:r>
              <a:rPr lang="mk-MK" sz="2000" dirty="0" smtClean="0">
                <a:ea typeface="Times New Roman"/>
                <a:cs typeface="Times New Roman"/>
              </a:rPr>
              <a:t>фабрики</a:t>
            </a:r>
          </a:p>
          <a:p>
            <a:pPr marL="252000" indent="-25200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mk-MK" sz="2000" dirty="0" smtClean="0">
              <a:ea typeface="Times New Roman"/>
              <a:cs typeface="Times New Roman"/>
            </a:endParaRPr>
          </a:p>
          <a:p>
            <a:pPr marL="252000" indent="-25200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Една </a:t>
            </a:r>
            <a:r>
              <a:rPr lang="en-US" sz="2000" dirty="0" smtClean="0">
                <a:ea typeface="Times New Roman"/>
                <a:cs typeface="Times New Roman"/>
              </a:rPr>
              <a:t>smart </a:t>
            </a:r>
            <a:r>
              <a:rPr lang="mk-MK" sz="2000" dirty="0" smtClean="0">
                <a:ea typeface="Times New Roman"/>
                <a:cs typeface="Times New Roman"/>
              </a:rPr>
              <a:t>фабрика ги користи следните технологии</a:t>
            </a:r>
            <a:r>
              <a:rPr lang="en-US" sz="2000" dirty="0" smtClean="0">
                <a:ea typeface="Times New Roman"/>
                <a:cs typeface="Times New Roman"/>
              </a:rPr>
              <a:t>:</a:t>
            </a:r>
            <a:endParaRPr lang="mk-MK" sz="2000" dirty="0" smtClean="0">
              <a:ea typeface="Times New Roman"/>
              <a:cs typeface="Times New Roman"/>
            </a:endParaRPr>
          </a:p>
          <a:p>
            <a:pPr marL="709200" lvl="1" indent="-252000">
              <a:lnSpc>
                <a:spcPct val="115000"/>
              </a:lnSpc>
              <a:buFont typeface="Wingdings" pitchFamily="2" charset="2"/>
              <a:buChar char="Ø"/>
            </a:pPr>
            <a:r>
              <a:rPr lang="en-US" sz="2000" dirty="0" err="1" smtClean="0">
                <a:ea typeface="Times New Roman"/>
                <a:cs typeface="Times New Roman"/>
              </a:rPr>
              <a:t>IoT</a:t>
            </a:r>
            <a:r>
              <a:rPr lang="en-US" sz="2000" dirty="0" smtClean="0">
                <a:ea typeface="Times New Roman"/>
                <a:cs typeface="Times New Roman"/>
              </a:rPr>
              <a:t> (Internet of Things)</a:t>
            </a:r>
          </a:p>
          <a:p>
            <a:pPr marL="709200" lvl="1" indent="-252000">
              <a:lnSpc>
                <a:spcPct val="115000"/>
              </a:lnSpc>
              <a:buFont typeface="Wingdings" pitchFamily="2" charset="2"/>
              <a:buChar char="Ø"/>
            </a:pPr>
            <a:r>
              <a:rPr lang="en-US" sz="2000" dirty="0" smtClean="0">
                <a:ea typeface="Times New Roman"/>
                <a:cs typeface="Times New Roman"/>
              </a:rPr>
              <a:t>Cloud Computing </a:t>
            </a:r>
            <a:r>
              <a:rPr lang="mk-MK" sz="2000" dirty="0" smtClean="0">
                <a:ea typeface="Times New Roman"/>
                <a:cs typeface="Times New Roman"/>
              </a:rPr>
              <a:t>од типот </a:t>
            </a:r>
            <a:r>
              <a:rPr lang="en-US" sz="2000" dirty="0" smtClean="0">
                <a:ea typeface="Times New Roman"/>
                <a:cs typeface="Times New Roman"/>
              </a:rPr>
              <a:t>“</a:t>
            </a:r>
            <a:r>
              <a:rPr lang="en-US" sz="2000" dirty="0" err="1" smtClean="0">
                <a:ea typeface="Times New Roman"/>
                <a:cs typeface="Times New Roman"/>
              </a:rPr>
              <a:t>Serverless</a:t>
            </a:r>
            <a:r>
              <a:rPr lang="en-US" sz="2000" dirty="0" smtClean="0">
                <a:ea typeface="Times New Roman"/>
                <a:cs typeface="Times New Roman"/>
              </a:rPr>
              <a:t> Computing”</a:t>
            </a:r>
          </a:p>
          <a:p>
            <a:pPr marL="709200" lvl="1" indent="-252000">
              <a:lnSpc>
                <a:spcPct val="115000"/>
              </a:lnSpc>
              <a:buFont typeface="Wingdings" pitchFamily="2" charset="2"/>
              <a:buChar char="Ø"/>
            </a:pPr>
            <a:r>
              <a:rPr lang="en-US" sz="2000" dirty="0" smtClean="0">
                <a:ea typeface="Times New Roman"/>
                <a:cs typeface="Times New Roman"/>
              </a:rPr>
              <a:t>AI (Artificial Intelligence)</a:t>
            </a:r>
          </a:p>
          <a:p>
            <a:pPr marL="709200" lvl="1" indent="-252000">
              <a:lnSpc>
                <a:spcPct val="115000"/>
              </a:lnSpc>
              <a:buFont typeface="Wingdings" pitchFamily="2" charset="2"/>
              <a:buChar char="Ø"/>
            </a:pPr>
            <a:r>
              <a:rPr lang="en-US" sz="2000" dirty="0" smtClean="0">
                <a:ea typeface="Times New Roman"/>
                <a:cs typeface="Times New Roman"/>
              </a:rPr>
              <a:t>5G</a:t>
            </a:r>
            <a:endParaRPr lang="mk-MK" sz="2000" dirty="0" smtClean="0"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838200"/>
            <a:ext cx="7086600" cy="45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200" b="1" dirty="0" err="1" smtClean="0">
                <a:ea typeface="Times New Roman"/>
                <a:cs typeface="Times New Roman"/>
              </a:rPr>
              <a:t>IoT</a:t>
            </a:r>
            <a:r>
              <a:rPr lang="en-US" sz="2200" b="1" dirty="0" smtClean="0">
                <a:ea typeface="Times New Roman"/>
                <a:cs typeface="Times New Roman"/>
              </a:rPr>
              <a:t> (Internet of Things)</a:t>
            </a:r>
            <a:endParaRPr lang="mk-MK" sz="2200" b="1" dirty="0" smtClean="0">
              <a:ea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274838"/>
            <a:ext cx="76200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mk-MK" sz="2000" dirty="0" smtClean="0">
                <a:ea typeface="Times New Roman"/>
                <a:cs typeface="Times New Roman"/>
              </a:rPr>
              <a:t>Машините се опремени со сензори/актуатори и се поврзани на Интернет. Производствениот процес е визуелизиран и може да се следи/контролира од било кое место во светот.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838200"/>
            <a:ext cx="7086600" cy="45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200" b="1" dirty="0" smtClean="0">
                <a:ea typeface="Times New Roman"/>
                <a:cs typeface="Times New Roman"/>
              </a:rPr>
              <a:t>Cloud computing </a:t>
            </a:r>
            <a:r>
              <a:rPr lang="mk-MK" sz="2200" b="1" dirty="0" smtClean="0">
                <a:ea typeface="Times New Roman"/>
                <a:cs typeface="Times New Roman"/>
              </a:rPr>
              <a:t>од типот </a:t>
            </a:r>
            <a:r>
              <a:rPr lang="en-US" sz="2200" b="1" dirty="0" err="1" smtClean="0">
                <a:ea typeface="Times New Roman"/>
                <a:cs typeface="Times New Roman"/>
              </a:rPr>
              <a:t>Serverless</a:t>
            </a:r>
            <a:r>
              <a:rPr lang="en-US" sz="2200" b="1" dirty="0" smtClean="0">
                <a:ea typeface="Times New Roman"/>
                <a:cs typeface="Times New Roman"/>
              </a:rPr>
              <a:t> computing</a:t>
            </a:r>
            <a:endParaRPr lang="mk-MK" sz="2200" b="1" dirty="0" smtClean="0">
              <a:ea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274838"/>
            <a:ext cx="7620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Мониторингот, управувањето и контролата може да се изведуваат со софтвер инсталиран на некој сервер било каде во светот – тоа е </a:t>
            </a:r>
            <a:r>
              <a:rPr lang="en-US" sz="2000" dirty="0" smtClean="0">
                <a:ea typeface="Times New Roman"/>
                <a:cs typeface="Times New Roman"/>
              </a:rPr>
              <a:t>cloud computing.</a:t>
            </a:r>
            <a:endParaRPr lang="mk-MK" sz="2000" dirty="0" smtClean="0">
              <a:ea typeface="Times New Roman"/>
              <a:cs typeface="Times New Roman"/>
            </a:endParaRP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mk-MK" sz="2000" dirty="0" smtClean="0">
              <a:ea typeface="Times New Roman"/>
              <a:cs typeface="Times New Roman"/>
            </a:endParaRP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Иако звучи збунувачки, терминот  </a:t>
            </a:r>
            <a:r>
              <a:rPr lang="en-US" sz="2000" dirty="0" smtClean="0">
                <a:ea typeface="Times New Roman"/>
                <a:cs typeface="Times New Roman"/>
              </a:rPr>
              <a:t>“</a:t>
            </a:r>
            <a:r>
              <a:rPr lang="en-US" sz="2000" dirty="0" err="1" smtClean="0">
                <a:ea typeface="Times New Roman"/>
                <a:cs typeface="Times New Roman"/>
              </a:rPr>
              <a:t>serverless</a:t>
            </a:r>
            <a:r>
              <a:rPr lang="en-US" sz="2000" dirty="0" smtClean="0">
                <a:ea typeface="Times New Roman"/>
                <a:cs typeface="Times New Roman"/>
              </a:rPr>
              <a:t> computing” </a:t>
            </a:r>
            <a:r>
              <a:rPr lang="mk-MK" sz="2000" dirty="0" smtClean="0">
                <a:ea typeface="Times New Roman"/>
                <a:cs typeface="Times New Roman"/>
              </a:rPr>
              <a:t>не значи дека не постои сервер </a:t>
            </a:r>
            <a:r>
              <a:rPr lang="en-US" sz="2000" dirty="0" smtClean="0">
                <a:ea typeface="Times New Roman"/>
                <a:cs typeface="Times New Roman"/>
              </a:rPr>
              <a:t> </a:t>
            </a:r>
            <a:r>
              <a:rPr lang="mk-MK" sz="2000" dirty="0" smtClean="0">
                <a:ea typeface="Times New Roman"/>
                <a:cs typeface="Times New Roman"/>
              </a:rPr>
              <a:t>туку тоа значи дека цената на услугата не е фиксна (однапред договорена) и таа зависи од барањата на апликацијата и ангажираната процесирачка моќност и меморија.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838200"/>
            <a:ext cx="7086600" cy="45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200" b="1" dirty="0" smtClean="0">
                <a:ea typeface="Times New Roman"/>
                <a:cs typeface="Times New Roman"/>
              </a:rPr>
              <a:t>AI (Artificial Intelligence) – </a:t>
            </a:r>
            <a:r>
              <a:rPr lang="mk-MK" sz="2200" b="1" dirty="0" smtClean="0">
                <a:ea typeface="Times New Roman"/>
                <a:cs typeface="Times New Roman"/>
              </a:rPr>
              <a:t>Вештачка интелигенција</a:t>
            </a:r>
            <a:r>
              <a:rPr lang="en-US" sz="2200" b="1" dirty="0" smtClean="0">
                <a:ea typeface="Times New Roman"/>
                <a:cs typeface="Times New Roman"/>
              </a:rPr>
              <a:t> </a:t>
            </a:r>
            <a:endParaRPr lang="mk-MK" sz="2200" b="1" dirty="0" smtClean="0">
              <a:ea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274838"/>
            <a:ext cx="7620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Софтверот што го управува производствениот процес може за некои работи сам да носи одлуки слично или подобро одколку што тоа би го направил човек</a:t>
            </a:r>
            <a:r>
              <a:rPr lang="en-US" sz="2000" dirty="0" smtClean="0">
                <a:ea typeface="Times New Roman"/>
                <a:cs typeface="Times New Roman"/>
              </a:rPr>
              <a:t>.</a:t>
            </a:r>
            <a:endParaRPr lang="mk-MK" sz="2000" dirty="0" smtClean="0">
              <a:ea typeface="Times New Roman"/>
              <a:cs typeface="Times New Roman"/>
            </a:endParaRP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mk-MK" sz="2000" dirty="0" smtClean="0">
              <a:ea typeface="Times New Roman"/>
              <a:cs typeface="Times New Roman"/>
            </a:endParaRP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Една од алатките што во последно време ја користи </a:t>
            </a:r>
            <a:r>
              <a:rPr lang="en-US" sz="2000" dirty="0" smtClean="0">
                <a:ea typeface="Times New Roman"/>
                <a:cs typeface="Times New Roman"/>
              </a:rPr>
              <a:t>AI</a:t>
            </a:r>
            <a:r>
              <a:rPr lang="mk-MK" sz="2000" dirty="0" smtClean="0">
                <a:ea typeface="Times New Roman"/>
                <a:cs typeface="Times New Roman"/>
              </a:rPr>
              <a:t> е </a:t>
            </a:r>
            <a:r>
              <a:rPr lang="en-US" sz="2000" dirty="0" smtClean="0">
                <a:ea typeface="Times New Roman"/>
                <a:cs typeface="Times New Roman"/>
              </a:rPr>
              <a:t>ML (Machine Learning) - </a:t>
            </a:r>
            <a:r>
              <a:rPr lang="mk-MK" sz="2000" dirty="0" smtClean="0">
                <a:ea typeface="Times New Roman"/>
                <a:cs typeface="Times New Roman"/>
              </a:rPr>
              <a:t>машинското учење</a:t>
            </a:r>
            <a:r>
              <a:rPr lang="en-US" sz="2000" dirty="0" smtClean="0">
                <a:ea typeface="Times New Roman"/>
                <a:cs typeface="Times New Roman"/>
              </a:rPr>
              <a:t> </a:t>
            </a:r>
            <a:r>
              <a:rPr lang="mk-MK" sz="2000" dirty="0" smtClean="0">
                <a:ea typeface="Times New Roman"/>
                <a:cs typeface="Times New Roman"/>
              </a:rPr>
              <a:t>коешто се реализира со циклуси на проценка на успешноста на претходно пробаните решенија.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838200"/>
            <a:ext cx="7086600" cy="45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mk-MK" sz="2200" b="1" dirty="0" smtClean="0">
                <a:ea typeface="Times New Roman"/>
                <a:cs typeface="Times New Roman"/>
              </a:rPr>
              <a:t>5</a:t>
            </a:r>
            <a:r>
              <a:rPr lang="en-US" sz="2200" b="1" dirty="0" smtClean="0">
                <a:ea typeface="Times New Roman"/>
                <a:cs typeface="Times New Roman"/>
              </a:rPr>
              <a:t>G </a:t>
            </a:r>
            <a:r>
              <a:rPr lang="mk-MK" sz="2200" b="1" dirty="0" smtClean="0">
                <a:ea typeface="Times New Roman"/>
                <a:cs typeface="Times New Roman"/>
              </a:rPr>
              <a:t>комуникација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752600"/>
            <a:ext cx="7620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ea typeface="Times New Roman"/>
                <a:cs typeface="Times New Roman"/>
              </a:rPr>
              <a:t>5G</a:t>
            </a:r>
            <a:r>
              <a:rPr lang="mk-MK" sz="2000" dirty="0" smtClean="0">
                <a:ea typeface="Times New Roman"/>
                <a:cs typeface="Times New Roman"/>
              </a:rPr>
              <a:t> нуди битски брзини до 100</a:t>
            </a:r>
            <a:r>
              <a:rPr lang="en-US" sz="2000" dirty="0" err="1" smtClean="0">
                <a:ea typeface="Times New Roman"/>
                <a:cs typeface="Times New Roman"/>
              </a:rPr>
              <a:t>Gbps</a:t>
            </a:r>
            <a:r>
              <a:rPr lang="en-US" sz="2000" dirty="0" smtClean="0">
                <a:ea typeface="Times New Roman"/>
                <a:cs typeface="Times New Roman"/>
              </a:rPr>
              <a:t> (</a:t>
            </a:r>
            <a:r>
              <a:rPr lang="mk-MK" sz="2000" dirty="0" smtClean="0">
                <a:ea typeface="Times New Roman"/>
                <a:cs typeface="Times New Roman"/>
              </a:rPr>
              <a:t>тоа е </a:t>
            </a:r>
            <a:r>
              <a:rPr lang="en-US" sz="2000" dirty="0" smtClean="0">
                <a:ea typeface="Times New Roman"/>
                <a:cs typeface="Times New Roman"/>
              </a:rPr>
              <a:t>100 </a:t>
            </a:r>
            <a:r>
              <a:rPr lang="mk-MK" sz="2000" dirty="0" smtClean="0">
                <a:ea typeface="Times New Roman"/>
                <a:cs typeface="Times New Roman"/>
              </a:rPr>
              <a:t>пати побрзо од </a:t>
            </a:r>
            <a:r>
              <a:rPr lang="en-US" sz="2000" dirty="0" smtClean="0">
                <a:ea typeface="Times New Roman"/>
                <a:cs typeface="Times New Roman"/>
              </a:rPr>
              <a:t>4G).</a:t>
            </a:r>
            <a:endParaRPr lang="mk-MK" sz="2000" dirty="0" smtClean="0">
              <a:ea typeface="Times New Roman"/>
              <a:cs typeface="Times New Roman"/>
            </a:endParaRP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mk-MK" sz="2000" dirty="0" smtClean="0">
              <a:ea typeface="Times New Roman"/>
              <a:cs typeface="Times New Roman"/>
            </a:endParaRP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Ваквите брзини се неопходни за поврзување на огромен број на работи на Интернет, односно </a:t>
            </a:r>
            <a:r>
              <a:rPr lang="en-US" sz="2000" dirty="0" smtClean="0">
                <a:ea typeface="Times New Roman"/>
                <a:cs typeface="Times New Roman"/>
              </a:rPr>
              <a:t>5G</a:t>
            </a:r>
            <a:r>
              <a:rPr lang="mk-MK" sz="2000" dirty="0" smtClean="0">
                <a:ea typeface="Times New Roman"/>
                <a:cs typeface="Times New Roman"/>
              </a:rPr>
              <a:t> е комуникациска платформа замислена за реализација на </a:t>
            </a:r>
            <a:r>
              <a:rPr lang="en-US" sz="2000" dirty="0" err="1" smtClean="0">
                <a:ea typeface="Times New Roman"/>
                <a:cs typeface="Times New Roman"/>
              </a:rPr>
              <a:t>IoT</a:t>
            </a:r>
            <a:r>
              <a:rPr lang="en-US" sz="2000" dirty="0" smtClean="0">
                <a:ea typeface="Times New Roman"/>
                <a:cs typeface="Times New Roman"/>
              </a:rPr>
              <a:t>.</a:t>
            </a: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en-US" sz="2000" dirty="0" smtClean="0">
              <a:ea typeface="Times New Roman"/>
              <a:cs typeface="Times New Roman"/>
            </a:endParaRP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ea typeface="Times New Roman"/>
                <a:cs typeface="Times New Roman"/>
              </a:rPr>
              <a:t>5G </a:t>
            </a:r>
            <a:r>
              <a:rPr lang="mk-MK" sz="2000" dirty="0" smtClean="0">
                <a:ea typeface="Times New Roman"/>
                <a:cs typeface="Times New Roman"/>
              </a:rPr>
              <a:t>за разлика од </a:t>
            </a:r>
            <a:r>
              <a:rPr lang="en-US" sz="2000" dirty="0" smtClean="0">
                <a:ea typeface="Times New Roman"/>
                <a:cs typeface="Times New Roman"/>
              </a:rPr>
              <a:t>4G </a:t>
            </a:r>
            <a:r>
              <a:rPr lang="mk-MK" sz="2000" dirty="0" smtClean="0">
                <a:ea typeface="Times New Roman"/>
                <a:cs typeface="Times New Roman"/>
              </a:rPr>
              <a:t>има многу помало доцнење на сигналот</a:t>
            </a: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mk-MK" sz="2000" dirty="0" smtClean="0">
              <a:ea typeface="Times New Roman"/>
              <a:cs typeface="Times New Roman"/>
            </a:endParaRP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ea typeface="Times New Roman"/>
                <a:cs typeface="Times New Roman"/>
              </a:rPr>
              <a:t>5G </a:t>
            </a:r>
            <a:r>
              <a:rPr lang="mk-MK" sz="2000" dirty="0" smtClean="0">
                <a:ea typeface="Times New Roman"/>
                <a:cs typeface="Times New Roman"/>
              </a:rPr>
              <a:t>користи </a:t>
            </a:r>
            <a:r>
              <a:rPr lang="en-US" sz="2000" dirty="0" smtClean="0">
                <a:ea typeface="Times New Roman"/>
                <a:cs typeface="Times New Roman"/>
              </a:rPr>
              <a:t>AI </a:t>
            </a:r>
            <a:r>
              <a:rPr lang="mk-MK" sz="2000" dirty="0" smtClean="0">
                <a:ea typeface="Times New Roman"/>
                <a:cs typeface="Times New Roman"/>
              </a:rPr>
              <a:t>за доделување опсег и канали на корисниците според нивните барања и состојбата на мрежата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000" b="1" i="1" dirty="0" smtClean="0">
                <a:ea typeface="Times New Roman"/>
                <a:cs typeface="Times New Roman"/>
              </a:rPr>
              <a:t>Благодарност за вниманието</a:t>
            </a:r>
          </a:p>
          <a:p>
            <a:endParaRPr lang="mk-MK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762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Драги ученици,</a:t>
            </a: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Почитувајте ги препораките на Министерството за здравство во врска со превентивните мерки против болеста COVID-19 (</a:t>
            </a:r>
            <a:r>
              <a:rPr lang="en-US" sz="2000" b="1" i="1" dirty="0" smtClean="0">
                <a:solidFill>
                  <a:srgbClr val="FF0000"/>
                </a:solidFill>
              </a:rPr>
              <a:t>Corona virus disease 2019</a:t>
            </a:r>
            <a:r>
              <a:rPr lang="ru-RU" sz="2000" b="1" i="1" dirty="0" smtClean="0">
                <a:solidFill>
                  <a:srgbClr val="FF0000"/>
                </a:solidFill>
              </a:rPr>
              <a:t>) предизвикана од </a:t>
            </a:r>
            <a:r>
              <a:rPr lang="mk-MK" sz="2000" b="1" i="1" dirty="0" smtClean="0">
                <a:solidFill>
                  <a:srgbClr val="FF0000"/>
                </a:solidFill>
              </a:rPr>
              <a:t>новоидентификуваниот тип на </a:t>
            </a:r>
            <a:r>
              <a:rPr lang="ru-RU" sz="2000" b="1" i="1" dirty="0" smtClean="0">
                <a:solidFill>
                  <a:srgbClr val="FF0000"/>
                </a:solidFill>
              </a:rPr>
              <a:t>КОРОНА ВИРУС и останете дома.</a:t>
            </a: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Станува збор за сериозна ситуација на која треба и вие сериозно да и пристапите заедно со вашите родители, роднини, пријатели,другари, соученици.</a:t>
            </a: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Затоа, избегнувајте масовни дружења, често мијте ги рацете со сапун, дезинфицирајте ги вашите мобилни телефони, таблети, тастатури и останати предмети кои често ги користите.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427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Презентација за надокнада на изгубени часови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СОТУ Ѓорѓи Наумов - Битола</dc:title>
  <dc:creator/>
  <cp:lastModifiedBy>xp</cp:lastModifiedBy>
  <cp:revision>45</cp:revision>
  <dcterms:created xsi:type="dcterms:W3CDTF">2006-08-16T00:00:00Z</dcterms:created>
  <dcterms:modified xsi:type="dcterms:W3CDTF">2020-03-21T09:54:07Z</dcterms:modified>
</cp:coreProperties>
</file>