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08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Современи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технологии во економските сектори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-ва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бразовни профили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КТА,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ЕТ, ЕЕ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Безбедност и заштита при работа во индустријата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smtClean="0">
                          <a:latin typeface="+mn-lt"/>
                          <a:ea typeface="Times New Roman"/>
                          <a:cs typeface="Times New Roman"/>
                        </a:rPr>
                        <a:t>паралелки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</a:t>
                      </a: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, I-5, I-6</a:t>
                      </a: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I-7, I-8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Безбедност и заштита при работа во индустријата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239000" cy="1841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Безбедноста е најважен фактор и за нејзино остварување мора да се превземат сите мерки коишто се пропишани со </a:t>
            </a:r>
            <a:r>
              <a:rPr lang="mk-MK" sz="2000" i="1" dirty="0" smtClean="0">
                <a:ea typeface="Times New Roman"/>
                <a:cs typeface="Times New Roman"/>
              </a:rPr>
              <a:t>закон</a:t>
            </a:r>
            <a:r>
              <a:rPr lang="mk-MK" sz="2000" dirty="0" smtClean="0">
                <a:ea typeface="Times New Roman"/>
                <a:cs typeface="Times New Roman"/>
              </a:rPr>
              <a:t>,</a:t>
            </a:r>
            <a:r>
              <a:rPr lang="mk-MK" sz="2000" i="1" dirty="0" smtClean="0">
                <a:ea typeface="Times New Roman"/>
                <a:cs typeface="Times New Roman"/>
              </a:rPr>
              <a:t> прописи и рагулативи</a:t>
            </a:r>
            <a:r>
              <a:rPr lang="mk-MK" sz="2000" dirty="0" smtClean="0">
                <a:ea typeface="Times New Roman"/>
                <a:cs typeface="Times New Roman"/>
              </a:rPr>
              <a:t>, а исто така може да се воведат и додатни мерки ако за тоа има услови и потреба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7086600" cy="44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100" b="1" dirty="0" smtClean="0">
                <a:ea typeface="Times New Roman"/>
                <a:cs typeface="Times New Roman"/>
              </a:rPr>
              <a:t>Најчести причини за несреќи во индустријата</a:t>
            </a:r>
            <a:r>
              <a:rPr lang="en-US" sz="2100" b="1" dirty="0" smtClean="0">
                <a:ea typeface="Times New Roman"/>
                <a:cs typeface="Times New Roman"/>
              </a:rPr>
              <a:t>:</a:t>
            </a:r>
            <a:endParaRPr lang="mk-MK" sz="2100" b="1" dirty="0" smtClean="0"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7620000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Паѓање (не само од висина туку и на рамен терен – сопнување и сл.)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Неносење заштитна опрема и облека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Користење несоодветен алат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Намање заштитни механизми на машините (реализирани со механички прегради или сензорски прекинувачи)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Невнимателно ракување со возила коишто имаат додатни моќни машини (хидраулични преси, дигалки и др. слични машини)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Струјни удари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Нествање ознаки за забранет пристап на опасни места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Незаклучување на простор кадешто има опасност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Брзање при работа и недоволно информирање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Замор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Носење на машините или системите во режим на работа блиску до нивните крајни можности (најчесто заради екстра профит, експеримент и сл.)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mk-MK" dirty="0" smtClean="0">
                <a:ea typeface="Times New Roman"/>
                <a:cs typeface="Times New Roman"/>
              </a:rPr>
              <a:t>Непочитување на прописите за заштита на животнаа средина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100" b="1" dirty="0" smtClean="0">
                <a:ea typeface="Times New Roman"/>
                <a:cs typeface="Times New Roman"/>
              </a:rPr>
              <a:t>Мерки коишто треба да се превземат за да се овозможи безбедно работење (1/2)</a:t>
            </a:r>
            <a:r>
              <a:rPr lang="en-US" sz="2100" b="1" dirty="0" smtClean="0">
                <a:ea typeface="Times New Roman"/>
                <a:cs typeface="Times New Roman"/>
              </a:rPr>
              <a:t>:</a:t>
            </a:r>
            <a:endParaRPr lang="mk-MK" sz="21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620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Работната околина да биде чиста (таму кадешто се работи да биде средено,чисто, да нема расфрлани алати и предмети од коишто може работникот да се сопне, падне, удри или повреди на друг начин)</a:t>
            </a:r>
          </a:p>
          <a:p>
            <a:pPr marL="216000" indent="-216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Да се користи соодветен алат (несоодветниот алат може да предизвика повреда веднаш на тој што работи со него, но може и да се оштети па да предизвика повреда подоцна кога истиот работник или некој друг ќе работи со него)</a:t>
            </a:r>
          </a:p>
          <a:p>
            <a:pPr marL="216000" indent="-216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Да се носи соодветна зштитна облека и опрема</a:t>
            </a:r>
          </a:p>
          <a:p>
            <a:pPr marL="216000" indent="-216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Да не се работи ако опасната енергија (електричниот напон/струја, притисокот, оганот, високата температура и сл.) во системот не е исклучена или неутрализирана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086600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100" b="1" dirty="0" smtClean="0">
                <a:ea typeface="Times New Roman"/>
                <a:cs typeface="Times New Roman"/>
              </a:rPr>
              <a:t>Мерки коишто треба да се превземат за да се овозможи безбедно работење (2/2)</a:t>
            </a:r>
            <a:r>
              <a:rPr lang="en-US" sz="2100" b="1" dirty="0" smtClean="0">
                <a:ea typeface="Times New Roman"/>
                <a:cs typeface="Times New Roman"/>
              </a:rPr>
              <a:t>:</a:t>
            </a:r>
            <a:endParaRPr lang="mk-MK" sz="21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7620000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Опасните предмети и хемикалии да се означуваат и чуваат на соодветно место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Секогаш да се споделуваат безбедносни информации со колегите (секоја неправилност, невообичаено однесување на машините или било која друга информација што влијае врз безбедноста да се кажува веднаш и на сите)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Кога треба да се превземат или реализираат безбедносни мерки веднаш без одлагање да се запре работата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Пред да се заврши целосното спроведување на сите безбедносни мерки да не се почнува/продолжува со работа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dirty="0" smtClean="0">
                <a:ea typeface="Times New Roman"/>
                <a:cs typeface="Times New Roman"/>
              </a:rPr>
              <a:t>Да се запазуваат сите стандарди за зачувување на животна средина (во некои земји, на пр. Норвешка,  во нафтениот и др. индустриски сектори се вработуваат филозофи коишто ги контролираат менаџерите да носат не само законски туку и морално издржани одлуки)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8956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497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62</cp:revision>
  <dcterms:created xsi:type="dcterms:W3CDTF">2006-08-16T00:00:00Z</dcterms:created>
  <dcterms:modified xsi:type="dcterms:W3CDTF">2020-03-24T10:01:22Z</dcterms:modified>
</cp:coreProperties>
</file>