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5" r:id="rId10"/>
    <p:sldId id="266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>
            <a:normAutofit/>
          </a:bodyPr>
          <a:lstStyle/>
          <a:p>
            <a:r>
              <a:rPr lang="mk-MK" sz="2800" dirty="0" smtClean="0"/>
              <a:t>Презентација за надокнада на изгубени часови</a:t>
            </a:r>
            <a:endParaRPr lang="mk-MK" sz="2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0" y="3124200"/>
          <a:ext cx="7848600" cy="2453640"/>
        </p:xfrm>
        <a:graphic>
          <a:graphicData uri="http://schemas.openxmlformats.org/drawingml/2006/table">
            <a:tbl>
              <a:tblPr/>
              <a:tblGrid>
                <a:gridCol w="2819400"/>
                <a:gridCol w="5029200"/>
              </a:tblGrid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latin typeface="+mn-lt"/>
                          <a:ea typeface="Times New Roman"/>
                          <a:cs typeface="Times New Roman"/>
                        </a:rPr>
                        <a:t>училиште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/>
                        <a:t>СОТУ Ѓорѓи Наумов - Битола</a:t>
                      </a:r>
                      <a:endParaRPr lang="mk-M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наставен предмет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</a:rPr>
                        <a:t>Електронски склопови и уреди</a:t>
                      </a:r>
                      <a:endParaRPr lang="mk-M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година на изучување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III</a:t>
                      </a:r>
                      <a:r>
                        <a:rPr lang="mk-MK" sz="1400" dirty="0" smtClean="0">
                          <a:solidFill>
                            <a:schemeClr val="tx1"/>
                          </a:solidFill>
                        </a:rPr>
                        <a:t>-та</a:t>
                      </a:r>
                      <a:endParaRPr lang="mk-M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струка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</a:rPr>
                        <a:t>Електротехника</a:t>
                      </a:r>
                      <a:endParaRPr lang="mk-M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  <a:r>
                        <a:rPr lang="mk-MK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бразовен профил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</a:rPr>
                        <a:t>Електротехничар за електроника и телекомуникации</a:t>
                      </a:r>
                      <a:endParaRPr lang="mk-M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назив на наставната единица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Радиодифузни приемници - вовед; АМ радиодифузни приемници</a:t>
                      </a:r>
                      <a:endParaRPr lang="mk-MK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latin typeface="+mn-lt"/>
                          <a:ea typeface="Times New Roman"/>
                          <a:cs typeface="Times New Roman"/>
                        </a:rPr>
                        <a:t>паралелка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mtClean="0">
                          <a:latin typeface="+mn-lt"/>
                          <a:ea typeface="Times New Roman"/>
                          <a:cs typeface="Times New Roman"/>
                        </a:rPr>
                        <a:t>III-7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latin typeface="+mn-lt"/>
                          <a:ea typeface="Times New Roman"/>
                          <a:cs typeface="Times New Roman"/>
                        </a:rPr>
                        <a:t>реден број на презентација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b="1" dirty="0" smtClean="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mk-MK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b="0" dirty="0" smtClean="0">
                          <a:latin typeface="+mn-lt"/>
                          <a:ea typeface="Times New Roman"/>
                          <a:cs typeface="Times New Roman"/>
                        </a:rPr>
                        <a:t>наставник</a:t>
                      </a:r>
                      <a:endParaRPr lang="mk-MK" sz="14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b="0" dirty="0" smtClean="0">
                          <a:latin typeface="+mn-lt"/>
                          <a:ea typeface="Times New Roman"/>
                          <a:cs typeface="Times New Roman"/>
                        </a:rPr>
                        <a:t>Константин</a:t>
                      </a:r>
                      <a:r>
                        <a:rPr lang="mk-MK" sz="1400" b="0" baseline="0" dirty="0" smtClean="0">
                          <a:latin typeface="+mn-lt"/>
                          <a:ea typeface="Times New Roman"/>
                          <a:cs typeface="Times New Roman"/>
                        </a:rPr>
                        <a:t> Чому</a:t>
                      </a:r>
                      <a:endParaRPr lang="mk-MK" sz="14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533400"/>
            <a:ext cx="6324600" cy="1175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981200"/>
            <a:ext cx="6619875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685800"/>
            <a:ext cx="70866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2000" b="1" i="1" dirty="0" smtClean="0">
                <a:ea typeface="Times New Roman"/>
                <a:cs typeface="Times New Roman"/>
              </a:rPr>
              <a:t>Благодарност за вниманието</a:t>
            </a:r>
          </a:p>
          <a:p>
            <a:endParaRPr lang="mk-MK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295400"/>
            <a:ext cx="7620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FF0000"/>
                </a:solidFill>
              </a:rPr>
              <a:t>Драги ученици,</a:t>
            </a:r>
          </a:p>
          <a:p>
            <a:endParaRPr lang="ru-RU" sz="2000" b="1" i="1" dirty="0" smtClean="0">
              <a:solidFill>
                <a:srgbClr val="FF0000"/>
              </a:solidFill>
            </a:endParaRPr>
          </a:p>
          <a:p>
            <a:r>
              <a:rPr lang="ru-RU" sz="2000" b="1" i="1" dirty="0" smtClean="0">
                <a:solidFill>
                  <a:srgbClr val="FF0000"/>
                </a:solidFill>
              </a:rPr>
              <a:t>Почитувајте ги препораките на Министерството за здравство во врска со превентивните мерки против болеста COVID-19 (</a:t>
            </a:r>
            <a:r>
              <a:rPr lang="en-US" sz="2000" b="1" i="1" dirty="0" smtClean="0">
                <a:solidFill>
                  <a:srgbClr val="FF0000"/>
                </a:solidFill>
              </a:rPr>
              <a:t>Corona virus disease 2019</a:t>
            </a:r>
            <a:r>
              <a:rPr lang="ru-RU" sz="2000" b="1" i="1" dirty="0" smtClean="0">
                <a:solidFill>
                  <a:srgbClr val="FF0000"/>
                </a:solidFill>
              </a:rPr>
              <a:t>) предизвикана од </a:t>
            </a:r>
            <a:r>
              <a:rPr lang="mk-MK" sz="2000" b="1" i="1" dirty="0" smtClean="0">
                <a:solidFill>
                  <a:srgbClr val="FF0000"/>
                </a:solidFill>
              </a:rPr>
              <a:t>новоидентификуваниот тип на </a:t>
            </a:r>
            <a:r>
              <a:rPr lang="ru-RU" sz="2000" b="1" i="1" dirty="0" smtClean="0">
                <a:solidFill>
                  <a:srgbClr val="FF0000"/>
                </a:solidFill>
              </a:rPr>
              <a:t>КОРОНА ВИРУС и останете дома.</a:t>
            </a:r>
          </a:p>
          <a:p>
            <a:endParaRPr lang="ru-RU" sz="2000" b="1" i="1" dirty="0" smtClean="0">
              <a:solidFill>
                <a:srgbClr val="FF0000"/>
              </a:solidFill>
            </a:endParaRPr>
          </a:p>
          <a:p>
            <a:r>
              <a:rPr lang="ru-RU" sz="2000" b="1" i="1" dirty="0" smtClean="0">
                <a:solidFill>
                  <a:srgbClr val="FF0000"/>
                </a:solidFill>
              </a:rPr>
              <a:t>Станува збор за сериозна ситуација на која треба и вие сериозно да и пристапите заедно со вашите родители, роднини, пријатели,другари, соученици.</a:t>
            </a:r>
          </a:p>
          <a:p>
            <a:endParaRPr lang="ru-RU" sz="2000" b="1" i="1" dirty="0" smtClean="0">
              <a:solidFill>
                <a:srgbClr val="FF0000"/>
              </a:solidFill>
            </a:endParaRPr>
          </a:p>
          <a:p>
            <a:r>
              <a:rPr lang="ru-RU" sz="2000" b="1" i="1" dirty="0" smtClean="0">
                <a:solidFill>
                  <a:srgbClr val="FF0000"/>
                </a:solidFill>
              </a:rPr>
              <a:t>Затоа, избегнувајте масовни дружења, често мијте ги рацете со сапун, дезинфицирајте ги вашите мобилни телефони, таблети, тастатури и останати предмети кои често ги користите.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838200"/>
            <a:ext cx="7086600" cy="916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mk-MK" sz="2400" b="1" dirty="0" smtClean="0"/>
              <a:t>Радиодифузни приемници - вовед; АМ радиодифузни </a:t>
            </a:r>
            <a:r>
              <a:rPr lang="mk-MK" sz="2400" b="1" dirty="0" smtClean="0"/>
              <a:t>приемници</a:t>
            </a:r>
            <a:endParaRPr lang="mk-MK" sz="2400" b="1" dirty="0" smtClean="0">
              <a:ea typeface="Times New Roman"/>
              <a:cs typeface="Times New Roman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2667000"/>
            <a:ext cx="6629400" cy="3080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143000" y="2057400"/>
            <a:ext cx="5791200" cy="4816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mk-MK" sz="2200" b="1" dirty="0" smtClean="0">
                <a:ea typeface="Times New Roman"/>
                <a:cs typeface="Times New Roman"/>
              </a:rPr>
              <a:t>Вовед</a:t>
            </a:r>
            <a:endParaRPr lang="mk-MK" sz="2200" b="1" dirty="0" smtClean="0">
              <a:ea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3000" y="762000"/>
            <a:ext cx="5715000" cy="4816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mk-MK" sz="2200" b="1" dirty="0" smtClean="0">
                <a:ea typeface="Times New Roman"/>
                <a:cs typeface="Times New Roman"/>
              </a:rPr>
              <a:t>АМ приемници - директни</a:t>
            </a:r>
            <a:endParaRPr lang="mk-MK" sz="2200" b="1" dirty="0" smtClean="0">
              <a:ea typeface="Times New Roman"/>
              <a:cs typeface="Times New Roman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981200"/>
            <a:ext cx="6619875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676400"/>
            <a:ext cx="6629400" cy="284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219200"/>
            <a:ext cx="6591300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3000" y="762000"/>
            <a:ext cx="5715000" cy="4816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mk-MK" sz="2200" b="1" dirty="0" smtClean="0">
                <a:ea typeface="Times New Roman"/>
                <a:cs typeface="Times New Roman"/>
              </a:rPr>
              <a:t>АМ приемници - суперхетеродински</a:t>
            </a:r>
            <a:endParaRPr lang="mk-MK" sz="2200" b="1" dirty="0" smtClean="0">
              <a:ea typeface="Times New Roman"/>
              <a:cs typeface="Times New Roman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752600"/>
            <a:ext cx="653415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3276600"/>
            <a:ext cx="65913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447800"/>
            <a:ext cx="6696075" cy="364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600200"/>
            <a:ext cx="6648450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990600"/>
            <a:ext cx="65151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2133600"/>
            <a:ext cx="65532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165</Words>
  <Application>Microsoft Office PowerPoint</Application>
  <PresentationFormat>On-screen Show (4:3)</PresentationFormat>
  <Paragraphs>31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Презентација за надокнада на изгубени часови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СОТУ Ѓорѓи Наумов - Битола</dc:title>
  <dc:creator/>
  <cp:lastModifiedBy>xp</cp:lastModifiedBy>
  <cp:revision>27</cp:revision>
  <dcterms:created xsi:type="dcterms:W3CDTF">2006-08-16T00:00:00Z</dcterms:created>
  <dcterms:modified xsi:type="dcterms:W3CDTF">2020-03-21T07:36:21Z</dcterms:modified>
</cp:coreProperties>
</file>