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667000"/>
          <a:ext cx="7848600" cy="2208276"/>
        </p:xfrm>
        <a:graphic>
          <a:graphicData uri="http://schemas.openxmlformats.org/drawingml/2006/table">
            <a:tbl>
              <a:tblPr/>
              <a:tblGrid>
                <a:gridCol w="2819400"/>
                <a:gridCol w="5029200"/>
              </a:tblGrid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училиште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/>
                        <a:t>СОТУ Ѓорѓи Наумов - Битола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наставен предмет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Електронски склопови и уреди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година на изучување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-та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струка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Електротехника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бразовен профил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Електротехничар за електроника и телекомуникации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назив на наставната единица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FM </a:t>
                      </a:r>
                      <a:r>
                        <a:rPr lang="mk-M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радиодифузни приемници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паралелка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>
                          <a:latin typeface="+mn-lt"/>
                          <a:ea typeface="Times New Roman"/>
                          <a:cs typeface="Times New Roman"/>
                        </a:rPr>
                        <a:t>III-7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реден број на презентација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наставник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Константин</a:t>
                      </a:r>
                      <a:r>
                        <a:rPr lang="mk-MK" sz="1400" b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Чому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33400"/>
            <a:ext cx="6324600" cy="117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7086600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/>
              <a:t>FM </a:t>
            </a:r>
            <a:r>
              <a:rPr lang="mk-MK" sz="2400" b="1" dirty="0" smtClean="0"/>
              <a:t>радиодифузни приемници</a:t>
            </a:r>
            <a:endParaRPr lang="mk-MK" sz="2400" b="1" dirty="0" smtClean="0">
              <a:ea typeface="Times New Roman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0150" y="2028825"/>
            <a:ext cx="67437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505200"/>
            <a:ext cx="678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209800"/>
            <a:ext cx="66389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447800"/>
            <a:ext cx="6772275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133600"/>
            <a:ext cx="663892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7300" y="1352550"/>
            <a:ext cx="66294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875" y="1143000"/>
            <a:ext cx="73342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828092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000" b="1" i="1" dirty="0" smtClean="0">
                <a:ea typeface="Times New Roman"/>
                <a:cs typeface="Times New Roman"/>
              </a:rPr>
              <a:t>Благодарност за вниманието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50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СОТУ Ѓорѓи Наумов - Битола</dc:title>
  <dc:creator/>
  <cp:lastModifiedBy>xp</cp:lastModifiedBy>
  <cp:revision>33</cp:revision>
  <dcterms:created xsi:type="dcterms:W3CDTF">2006-08-16T00:00:00Z</dcterms:created>
  <dcterms:modified xsi:type="dcterms:W3CDTF">2020-03-22T13:12:31Z</dcterms:modified>
</cp:coreProperties>
</file>