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Презентација за надокнада на изгубени часови</a:t>
            </a:r>
            <a:endParaRPr lang="mk-M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124200"/>
          <a:ext cx="7848600" cy="2453640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Дистрибуција на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TV</a:t>
                      </a:r>
                      <a:r>
                        <a:rPr lang="mk-MK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сигнали во станбени згради со заеднички антенски систем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Дистрибуција на </a:t>
            </a:r>
            <a:r>
              <a:rPr lang="en-GB" sz="2400" b="1" dirty="0" smtClean="0"/>
              <a:t>TV</a:t>
            </a:r>
            <a:r>
              <a:rPr lang="mk-MK" sz="2400" b="1" dirty="0" smtClean="0"/>
              <a:t> сигнали во станбени згради со заеднички антенски систем</a:t>
            </a:r>
            <a:endParaRPr lang="mk-MK" sz="2400" b="1" dirty="0" smtClean="0">
              <a:ea typeface="Times New Roman"/>
              <a:cs typeface="Times New Roman"/>
            </a:endParaRPr>
          </a:p>
          <a:p>
            <a:endParaRPr lang="mk-M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7391400" cy="224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24317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8001000" cy="17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7772400" cy="139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" y="3628270"/>
            <a:ext cx="7772400" cy="63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786740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58" y="457200"/>
            <a:ext cx="685226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924800" cy="109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8197033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Драги ученици,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Почитувајте ги препораките на Министерството за здравство во врска со превентивните мерки против болеста COVID-19 (</a:t>
            </a:r>
            <a:r>
              <a:rPr lang="en-US" sz="2000" b="1" i="1" dirty="0" smtClean="0">
                <a:solidFill>
                  <a:srgbClr val="FF0000"/>
                </a:solidFill>
              </a:rPr>
              <a:t>Corona virus disease 2019</a:t>
            </a:r>
            <a:r>
              <a:rPr lang="ru-RU" sz="2000" b="1" i="1" dirty="0" smtClean="0">
                <a:solidFill>
                  <a:srgbClr val="FF0000"/>
                </a:solidFill>
              </a:rPr>
              <a:t>) предизвикана од </a:t>
            </a:r>
            <a:r>
              <a:rPr lang="mk-MK" sz="2000" b="1" i="1" dirty="0" smtClean="0">
                <a:solidFill>
                  <a:srgbClr val="FF0000"/>
                </a:solidFill>
              </a:rPr>
              <a:t>новоидентификуваниот тип на </a:t>
            </a:r>
            <a:r>
              <a:rPr lang="ru-RU" sz="2000" b="1" i="1" dirty="0" smtClean="0">
                <a:solidFill>
                  <a:srgbClr val="FF0000"/>
                </a:solidFill>
              </a:rPr>
              <a:t>КОРОНА ВИРУС и останете дома.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Станува збор за сериозна ситуација на која треба и вие сериозно да и пристапите заедно со вашите родители, роднини, пријатели,другари, соученици.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Затоа, избегнувајте масовни дружења, често мијте ги рацете со сапун, дезинфицирајте ги вашите мобилни телефони, таблети, тастатури и останати предмети кои често ги користите.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Презентација за надокнада на изгубени часови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17</cp:revision>
  <dcterms:created xsi:type="dcterms:W3CDTF">2006-08-16T00:00:00Z</dcterms:created>
  <dcterms:modified xsi:type="dcterms:W3CDTF">2020-03-21T07:11:36Z</dcterms:modified>
</cp:coreProperties>
</file>