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D/A </a:t>
                      </a: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конвертор кај кабелската 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TV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400" b="1" dirty="0" smtClean="0"/>
              <a:t>D/A </a:t>
            </a:r>
            <a:r>
              <a:rPr lang="mk-MK" sz="2400" b="1" dirty="0" smtClean="0"/>
              <a:t>конвертор кај кабелската </a:t>
            </a:r>
            <a:r>
              <a:rPr lang="en-GB" sz="2400" b="1" dirty="0" smtClean="0"/>
              <a:t>TV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2860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ТВ </a:t>
            </a:r>
            <a:r>
              <a:rPr lang="mk-MK" dirty="0" smtClean="0"/>
              <a:t>приемниците </a:t>
            </a:r>
            <a:r>
              <a:rPr lang="mk-MK" dirty="0" smtClean="0"/>
              <a:t>произведени после 1-ви март 2007 содржат во себе </a:t>
            </a:r>
            <a:r>
              <a:rPr lang="en-US" dirty="0" smtClean="0"/>
              <a:t>D/A</a:t>
            </a:r>
            <a:r>
              <a:rPr lang="mk-MK" dirty="0" smtClean="0"/>
              <a:t> конвертор, но ТВ приемниците произведени пред тоа не содржат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US" dirty="0" smtClean="0"/>
              <a:t>D/A</a:t>
            </a:r>
            <a:r>
              <a:rPr lang="mk-MK" dirty="0" smtClean="0"/>
              <a:t> конверторот овозможува гледање на дигитални канали (дигитален сигнал) на </a:t>
            </a:r>
            <a:r>
              <a:rPr lang="mk-MK" dirty="0" smtClean="0"/>
              <a:t>аналоген ТВ </a:t>
            </a:r>
            <a:r>
              <a:rPr lang="mk-MK" dirty="0" smtClean="0"/>
              <a:t>приемник којшто содржи само </a:t>
            </a:r>
            <a:r>
              <a:rPr lang="en-US" dirty="0" smtClean="0"/>
              <a:t>RF </a:t>
            </a:r>
            <a:r>
              <a:rPr lang="mk-MK" dirty="0" smtClean="0"/>
              <a:t>тјунер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US" dirty="0" smtClean="0"/>
              <a:t>D/A </a:t>
            </a:r>
            <a:r>
              <a:rPr lang="mk-MK" dirty="0" smtClean="0"/>
              <a:t>конвертерот ги конвертира дигиталните сигнали во аналоген </a:t>
            </a:r>
            <a:r>
              <a:rPr lang="en-US" dirty="0" smtClean="0"/>
              <a:t>RF </a:t>
            </a:r>
            <a:r>
              <a:rPr lang="mk-MK" dirty="0" smtClean="0"/>
              <a:t>облик т.е. во </a:t>
            </a:r>
            <a:r>
              <a:rPr lang="en-US" dirty="0" smtClean="0"/>
              <a:t>VHF/UHF </a:t>
            </a:r>
            <a:r>
              <a:rPr lang="mk-MK" dirty="0" smtClean="0"/>
              <a:t>канали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914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Начин на поврзување на </a:t>
            </a:r>
            <a:r>
              <a:rPr lang="en-US" dirty="0" smtClean="0"/>
              <a:t>D/A</a:t>
            </a:r>
            <a:r>
              <a:rPr lang="mk-MK" dirty="0" smtClean="0"/>
              <a:t> конверторот</a:t>
            </a:r>
            <a:r>
              <a:rPr lang="en-US" dirty="0" smtClean="0"/>
              <a:t>:</a:t>
            </a:r>
            <a:endParaRPr lang="mk-M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324600" cy="477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668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Доколку дигиталната кабелска мрежа содржи и аналогни канали или пак користиме антена за аналогни сигнали треба да користиме разделник/спојка за коаксијални кабли</a:t>
            </a:r>
            <a:r>
              <a:rPr lang="en-US" dirty="0" smtClean="0"/>
              <a:t>:</a:t>
            </a:r>
            <a:endParaRPr lang="mk-M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86000"/>
            <a:ext cx="5081587" cy="391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3200400" y="4724400"/>
            <a:ext cx="3048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" name="Oval 4"/>
          <p:cNvSpPr/>
          <p:nvPr/>
        </p:nvSpPr>
        <p:spPr>
          <a:xfrm>
            <a:off x="4191000" y="4572000"/>
            <a:ext cx="3048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Oval 5"/>
          <p:cNvSpPr/>
          <p:nvPr/>
        </p:nvSpPr>
        <p:spPr>
          <a:xfrm>
            <a:off x="3657600" y="5257800"/>
            <a:ext cx="3048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7" name="Oval 6"/>
          <p:cNvSpPr/>
          <p:nvPr/>
        </p:nvSpPr>
        <p:spPr>
          <a:xfrm>
            <a:off x="6324600" y="5334000"/>
            <a:ext cx="3048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34</cp:revision>
  <dcterms:created xsi:type="dcterms:W3CDTF">2006-08-16T00:00:00Z</dcterms:created>
  <dcterms:modified xsi:type="dcterms:W3CDTF">2020-03-22T23:26:47Z</dcterms:modified>
</cp:coreProperties>
</file>