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2324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IV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Кабелска 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TV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преку оптички кабли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IV-6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Кабелска </a:t>
            </a:r>
            <a:r>
              <a:rPr lang="en-GB" sz="2400" b="1" dirty="0" smtClean="0"/>
              <a:t>TV</a:t>
            </a:r>
            <a:r>
              <a:rPr lang="mk-MK" sz="2400" b="1" dirty="0" smtClean="0"/>
              <a:t> преку оптички </a:t>
            </a:r>
            <a:r>
              <a:rPr lang="mk-MK" sz="2400" b="1" dirty="0" smtClean="0"/>
              <a:t>кабли</a:t>
            </a:r>
            <a:endParaRPr lang="mk-MK" sz="2400" b="1" dirty="0" smtClean="0">
              <a:ea typeface="Times New Roman"/>
              <a:cs typeface="Times New Roman"/>
            </a:endParaRPr>
          </a:p>
          <a:p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685800" y="2819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 smtClean="0"/>
              <a:t>Кабловската телевизија е еден мрежен систем </a:t>
            </a:r>
            <a:r>
              <a:rPr lang="mk-MK" dirty="0" smtClean="0"/>
              <a:t>што денес прави </a:t>
            </a:r>
            <a:r>
              <a:rPr lang="mk-MK" dirty="0" smtClean="0"/>
              <a:t>драстичен чекор напред </a:t>
            </a:r>
            <a:r>
              <a:rPr lang="mk-MK" dirty="0" smtClean="0"/>
              <a:t>во услугите за понуда на </a:t>
            </a:r>
            <a:r>
              <a:rPr lang="en-US" dirty="0" smtClean="0"/>
              <a:t>“</a:t>
            </a:r>
            <a:r>
              <a:rPr lang="mk-MK" dirty="0" smtClean="0"/>
              <a:t>телевизија </a:t>
            </a:r>
            <a:r>
              <a:rPr lang="mk-MK" dirty="0" smtClean="0"/>
              <a:t>на </a:t>
            </a:r>
            <a:r>
              <a:rPr lang="mk-MK" dirty="0" smtClean="0"/>
              <a:t>барање</a:t>
            </a:r>
            <a:r>
              <a:rPr lang="en-US" dirty="0" smtClean="0"/>
              <a:t>”</a:t>
            </a:r>
            <a:r>
              <a:rPr lang="mk-MK" dirty="0" smtClean="0"/>
              <a:t> (</a:t>
            </a:r>
            <a:r>
              <a:rPr lang="en-US" dirty="0" smtClean="0"/>
              <a:t>Video on demand</a:t>
            </a:r>
            <a:r>
              <a:rPr lang="mk-MK" dirty="0" smtClean="0"/>
              <a:t>) и во понудата на размена на податоци (Интернет)</a:t>
            </a:r>
            <a:r>
              <a:rPr lang="en-US" dirty="0" smtClean="0"/>
              <a:t> </a:t>
            </a:r>
            <a:r>
              <a:rPr lang="mk-MK" dirty="0" smtClean="0"/>
              <a:t>со </a:t>
            </a:r>
            <a:r>
              <a:rPr lang="mk-MK" dirty="0" smtClean="0"/>
              <a:t>големи битски брзини </a:t>
            </a:r>
            <a:r>
              <a:rPr lang="mk-MK" dirty="0" smtClean="0"/>
              <a:t>.</a:t>
            </a:r>
            <a:endParaRPr lang="mk-MK" dirty="0"/>
          </a:p>
        </p:txBody>
      </p:sp>
      <p:sp>
        <p:nvSpPr>
          <p:cNvPr id="7170" name="AutoShape 2" descr="Fiber Optic Patch Cable, Duplex, Multimo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172" name="AutoShape 4" descr="Fiber Optic Patch Cable, Duplex, Multimo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2954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 smtClean="0"/>
              <a:t>Првичниот дизајн </a:t>
            </a:r>
            <a:r>
              <a:rPr lang="mk-MK" dirty="0" smtClean="0"/>
              <a:t>на кабелските телевизиски системи беше </a:t>
            </a:r>
            <a:r>
              <a:rPr lang="mk-MK" b="1" dirty="0" smtClean="0"/>
              <a:t>еднонасочен</a:t>
            </a:r>
            <a:r>
              <a:rPr lang="mk-MK" dirty="0" smtClean="0"/>
              <a:t> и </a:t>
            </a:r>
            <a:r>
              <a:rPr lang="mk-MK" b="1" dirty="0" smtClean="0"/>
              <a:t>аналоген</a:t>
            </a:r>
            <a:r>
              <a:rPr lang="mk-MK" dirty="0" smtClean="0"/>
              <a:t> систем за пренос со употреба на коаксијален кабел. Денес, кабелските телевизиски компании открија дека </a:t>
            </a:r>
            <a:r>
              <a:rPr lang="mk-MK" dirty="0" smtClean="0"/>
              <a:t>оптичките влакна </a:t>
            </a:r>
            <a:r>
              <a:rPr lang="mk-MK" dirty="0" smtClean="0"/>
              <a:t>се совршен избор за пренесување на </a:t>
            </a:r>
            <a:r>
              <a:rPr lang="mk-MK" b="1" dirty="0" smtClean="0"/>
              <a:t>дигитални</a:t>
            </a:r>
            <a:r>
              <a:rPr lang="mk-MK" dirty="0" smtClean="0"/>
              <a:t> сигнали во </a:t>
            </a:r>
            <a:r>
              <a:rPr lang="mk-MK" b="1" dirty="0" smtClean="0"/>
              <a:t>две насоки</a:t>
            </a:r>
            <a:r>
              <a:rPr lang="mk-MK" dirty="0" smtClean="0"/>
              <a:t>.</a:t>
            </a:r>
            <a:endParaRPr lang="mk-MK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429000"/>
            <a:ext cx="4114800" cy="223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5638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/>
              <a:t>с</a:t>
            </a:r>
            <a:r>
              <a:rPr lang="mk-MK" dirty="0" smtClean="0"/>
              <a:t>л. 1 - Оптички кабли со конектори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676400"/>
            <a:ext cx="7696200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Во </a:t>
            </a:r>
            <a:r>
              <a:rPr lang="mk-MK" dirty="0" smtClean="0"/>
              <a:t>системот со оптички кабли </a:t>
            </a:r>
            <a:r>
              <a:rPr lang="mk-MK" dirty="0" smtClean="0"/>
              <a:t>на дистрибуција, секоја </a:t>
            </a:r>
            <a:r>
              <a:rPr lang="mk-MK" dirty="0" smtClean="0"/>
              <a:t>локација (корисник со ТВ приемник) </a:t>
            </a:r>
            <a:r>
              <a:rPr lang="mk-MK" dirty="0" smtClean="0"/>
              <a:t>е поврзана со </a:t>
            </a:r>
            <a:r>
              <a:rPr lang="mk-MK" dirty="0" smtClean="0"/>
              <a:t>одреден терминал </a:t>
            </a:r>
            <a:r>
              <a:rPr lang="mk-MK" dirty="0" smtClean="0"/>
              <a:t>со </a:t>
            </a:r>
            <a:r>
              <a:rPr lang="mk-MK" dirty="0" smtClean="0"/>
              <a:t>посебно оптичко влакно</a:t>
            </a:r>
          </a:p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Сигналите </a:t>
            </a:r>
            <a:r>
              <a:rPr lang="mk-MK" dirty="0" smtClean="0"/>
              <a:t>за избор на канали се испраќаат преку </a:t>
            </a:r>
            <a:r>
              <a:rPr lang="mk-MK" dirty="0" smtClean="0"/>
              <a:t>оптичкото влакно </a:t>
            </a:r>
            <a:r>
              <a:rPr lang="mk-MK" dirty="0" smtClean="0"/>
              <a:t>од локацијата на </a:t>
            </a:r>
            <a:r>
              <a:rPr lang="mk-MK" dirty="0" smtClean="0"/>
              <a:t>корисникот до </a:t>
            </a:r>
            <a:r>
              <a:rPr lang="mk-MK" dirty="0" smtClean="0"/>
              <a:t>оддалечениот </a:t>
            </a:r>
            <a:r>
              <a:rPr lang="mk-MK" dirty="0" smtClean="0"/>
              <a:t>терминал</a:t>
            </a:r>
          </a:p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Само </a:t>
            </a:r>
            <a:r>
              <a:rPr lang="mk-MK" dirty="0" smtClean="0"/>
              <a:t>избраниот </a:t>
            </a:r>
            <a:r>
              <a:rPr lang="mk-MK" dirty="0" smtClean="0"/>
              <a:t>канал е единствениот канал што се пренесува преку влакното од далечинскиот терминал до поврзаниот </a:t>
            </a:r>
            <a:r>
              <a:rPr lang="mk-MK" dirty="0" smtClean="0"/>
              <a:t> телевизор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600200"/>
            <a:ext cx="739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 smtClean="0"/>
              <a:t>Овој принцип овозможува</a:t>
            </a:r>
            <a:r>
              <a:rPr lang="en-US" dirty="0" smtClean="0"/>
              <a:t>:</a:t>
            </a:r>
            <a:endParaRPr lang="mk-MK" dirty="0" smtClean="0"/>
          </a:p>
          <a:p>
            <a:pPr algn="just"/>
            <a:endParaRPr lang="en-US" dirty="0" smtClean="0"/>
          </a:p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да </a:t>
            </a:r>
            <a:r>
              <a:rPr lang="mk-MK" dirty="0" smtClean="0"/>
              <a:t>се спречи </a:t>
            </a:r>
            <a:r>
              <a:rPr lang="mk-MK" dirty="0" smtClean="0"/>
              <a:t>несакан прекин </a:t>
            </a:r>
            <a:r>
              <a:rPr lang="mk-MK" dirty="0" smtClean="0"/>
              <a:t>на </a:t>
            </a:r>
            <a:r>
              <a:rPr lang="mk-MK" dirty="0" smtClean="0"/>
              <a:t>сигналот во исто време кон голем </a:t>
            </a:r>
            <a:r>
              <a:rPr lang="mk-MK" dirty="0" smtClean="0"/>
              <a:t>број </a:t>
            </a:r>
            <a:r>
              <a:rPr lang="mk-MK" dirty="0" smtClean="0"/>
              <a:t>клиенти</a:t>
            </a:r>
            <a:endParaRPr lang="en-US" dirty="0" smtClean="0"/>
          </a:p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Поквалитетна и двонасочна врска со корисниците</a:t>
            </a:r>
          </a:p>
          <a:p>
            <a:pPr marL="252000" indent="-2520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mk-MK" dirty="0" smtClean="0"/>
              <a:t>Д</a:t>
            </a:r>
            <a:r>
              <a:rPr lang="mk-MK" dirty="0" smtClean="0"/>
              <a:t>а </a:t>
            </a:r>
            <a:r>
              <a:rPr lang="mk-MK" dirty="0" smtClean="0"/>
              <a:t>се зголемат приходите на </a:t>
            </a:r>
            <a:r>
              <a:rPr lang="mk-MK" dirty="0" smtClean="0"/>
              <a:t>операторот со </a:t>
            </a:r>
            <a:r>
              <a:rPr lang="mk-MK" dirty="0" smtClean="0"/>
              <a:t>тоа што </a:t>
            </a:r>
            <a:r>
              <a:rPr lang="mk-MK" dirty="0" smtClean="0"/>
              <a:t>двонасочната линија ќе може додатно да се користи за </a:t>
            </a:r>
            <a:r>
              <a:rPr lang="mk-MK" dirty="0" smtClean="0"/>
              <a:t>телефонски врски и </a:t>
            </a:r>
            <a:r>
              <a:rPr lang="mk-MK" dirty="0" smtClean="0"/>
              <a:t>Интернет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85800"/>
            <a:ext cx="7391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dirty="0" smtClean="0"/>
              <a:t>Предности </a:t>
            </a:r>
            <a:r>
              <a:rPr lang="mk-MK" dirty="0" smtClean="0"/>
              <a:t>за </a:t>
            </a:r>
            <a:r>
              <a:rPr lang="mk-MK" dirty="0" smtClean="0"/>
              <a:t>крајните корисници на </a:t>
            </a:r>
            <a:r>
              <a:rPr lang="mk-MK" dirty="0" smtClean="0"/>
              <a:t>кабел</a:t>
            </a:r>
            <a:r>
              <a:rPr lang="en-US" dirty="0" smtClean="0"/>
              <a:t>: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 smtClean="0"/>
          </a:p>
          <a:p>
            <a:pPr marL="252000" indent="-252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/>
              <a:t>Со </a:t>
            </a:r>
            <a:r>
              <a:rPr lang="mk-MK" dirty="0" smtClean="0"/>
              <a:t>технологијата на оптички влакна, кабловските компании можат да им понудат на своите клиенти многу поквалитетна слика, а во исто време да ги намалат нивните оперативни </a:t>
            </a:r>
            <a:r>
              <a:rPr lang="mk-MK" dirty="0" smtClean="0"/>
              <a:t>трошоци </a:t>
            </a:r>
            <a:r>
              <a:rPr lang="mk-MK" dirty="0" smtClean="0"/>
              <a:t>бидејќи оптичките влакна чинат многу помалку за </a:t>
            </a:r>
            <a:r>
              <a:rPr lang="mk-MK" dirty="0" smtClean="0"/>
              <a:t>одржување</a:t>
            </a:r>
            <a:endParaRPr lang="mk-MK" dirty="0" smtClean="0"/>
          </a:p>
          <a:p>
            <a:pPr marL="252000" indent="-252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/>
              <a:t>Една </a:t>
            </a:r>
            <a:r>
              <a:rPr lang="mk-MK" dirty="0" smtClean="0"/>
              <a:t>од главните </a:t>
            </a:r>
            <a:r>
              <a:rPr lang="mk-MK" dirty="0" smtClean="0"/>
              <a:t>карактеристики на </a:t>
            </a:r>
            <a:r>
              <a:rPr lang="mk-MK" dirty="0" smtClean="0"/>
              <a:t>оптичките </a:t>
            </a:r>
            <a:r>
              <a:rPr lang="mk-MK" dirty="0" smtClean="0"/>
              <a:t>влакна </a:t>
            </a:r>
            <a:r>
              <a:rPr lang="mk-MK" dirty="0" smtClean="0"/>
              <a:t>е </a:t>
            </a:r>
            <a:r>
              <a:rPr lang="mk-MK" dirty="0" smtClean="0"/>
              <a:t>големиот капацитет за носење информации, што е стотици пати поголема од бакарна </a:t>
            </a:r>
            <a:r>
              <a:rPr lang="mk-MK" dirty="0" smtClean="0"/>
              <a:t>жица и нудат </a:t>
            </a:r>
            <a:r>
              <a:rPr lang="mk-MK" dirty="0" smtClean="0"/>
              <a:t>основна заштита од </a:t>
            </a:r>
            <a:r>
              <a:rPr lang="mk-MK" dirty="0" smtClean="0"/>
              <a:t>електрична интерференција и молња</a:t>
            </a:r>
            <a:endParaRPr lang="mk-MK" dirty="0" smtClean="0"/>
          </a:p>
          <a:p>
            <a:pPr marL="252000" indent="-252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/>
              <a:t>Оптичките влакна се многу сигурни бидејќи </a:t>
            </a:r>
            <a:r>
              <a:rPr lang="mk-MK" dirty="0" smtClean="0"/>
              <a:t>тие не кородираат </a:t>
            </a:r>
            <a:r>
              <a:rPr lang="mk-MK" dirty="0" smtClean="0"/>
              <a:t>од</a:t>
            </a:r>
            <a:r>
              <a:rPr lang="mk-MK" dirty="0" smtClean="0"/>
              <a:t> </a:t>
            </a:r>
            <a:r>
              <a:rPr lang="mk-MK" dirty="0" smtClean="0"/>
              <a:t>влага, не </a:t>
            </a:r>
            <a:r>
              <a:rPr lang="mk-MK" dirty="0" smtClean="0"/>
              <a:t>се подложни на куси врски </a:t>
            </a:r>
            <a:r>
              <a:rPr lang="mk-MK" dirty="0" smtClean="0"/>
              <a:t>и </a:t>
            </a:r>
            <a:r>
              <a:rPr lang="mk-MK" dirty="0" smtClean="0"/>
              <a:t>продолжуваат да работат </a:t>
            </a:r>
            <a:r>
              <a:rPr lang="mk-MK" dirty="0" smtClean="0"/>
              <a:t>со голема брзина </a:t>
            </a:r>
            <a:r>
              <a:rPr lang="mk-MK" dirty="0" smtClean="0"/>
              <a:t>при било кое сурово време</a:t>
            </a:r>
          </a:p>
          <a:p>
            <a:pPr marL="252000" indent="-252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/>
              <a:t>Оптичките </a:t>
            </a:r>
            <a:r>
              <a:rPr lang="mk-MK" dirty="0" smtClean="0"/>
              <a:t>кабли се многу лесни заради нивната мала </a:t>
            </a:r>
            <a:r>
              <a:rPr lang="mk-MK" dirty="0" smtClean="0"/>
              <a:t>дебелина, </a:t>
            </a:r>
            <a:r>
              <a:rPr lang="mk-MK" dirty="0" smtClean="0"/>
              <a:t>а нивните </a:t>
            </a:r>
            <a:r>
              <a:rPr lang="mk-MK" dirty="0" smtClean="0"/>
              <a:t>големи </a:t>
            </a:r>
            <a:r>
              <a:rPr lang="mk-MK" dirty="0" smtClean="0"/>
              <a:t>должини ги прават </a:t>
            </a:r>
            <a:r>
              <a:rPr lang="mk-MK" dirty="0" smtClean="0"/>
              <a:t>лесни </a:t>
            </a:r>
            <a:r>
              <a:rPr lang="mk-MK" dirty="0" smtClean="0"/>
              <a:t>за </a:t>
            </a:r>
            <a:r>
              <a:rPr lang="mk-MK" dirty="0" smtClean="0"/>
              <a:t>инсталирање</a:t>
            </a:r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Со оптичките кабли не </a:t>
            </a:r>
            <a:r>
              <a:rPr lang="mk-MK" dirty="0" smtClean="0"/>
              <a:t>постои опасност од </a:t>
            </a:r>
            <a:r>
              <a:rPr lang="mk-MK" dirty="0" smtClean="0"/>
              <a:t>пожар </a:t>
            </a:r>
            <a:r>
              <a:rPr lang="mk-MK" dirty="0" smtClean="0"/>
              <a:t>бидејќи тие не пренесуваат </a:t>
            </a:r>
            <a:r>
              <a:rPr lang="mk-MK" dirty="0" smtClean="0"/>
              <a:t>електрична струја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dirty="0" smtClean="0"/>
              <a:t>Подобрување на </a:t>
            </a:r>
            <a:r>
              <a:rPr lang="mk-MK" dirty="0" smtClean="0"/>
              <a:t>сигналот</a:t>
            </a:r>
            <a:r>
              <a:rPr lang="en-US" dirty="0" smtClean="0"/>
              <a:t>:</a:t>
            </a:r>
            <a:endParaRPr lang="mk-MK" dirty="0" smtClean="0"/>
          </a:p>
          <a:p>
            <a:pPr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О</a:t>
            </a:r>
            <a:r>
              <a:rPr lang="mk-MK" dirty="0" smtClean="0"/>
              <a:t>птичките </a:t>
            </a:r>
            <a:r>
              <a:rPr lang="mk-MK" dirty="0" smtClean="0"/>
              <a:t>влакна можат да носат телевизиски сигнали на многу </a:t>
            </a:r>
            <a:r>
              <a:rPr lang="mk-MK" dirty="0" smtClean="0"/>
              <a:t>големо растојание</a:t>
            </a: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endParaRPr lang="mk-MK" dirty="0" smtClean="0"/>
          </a:p>
          <a:p>
            <a:pPr marL="252000" indent="-252000" algn="just">
              <a:buFont typeface="Arial" pitchFamily="34" charset="0"/>
              <a:buChar char="•"/>
            </a:pPr>
            <a:r>
              <a:rPr lang="mk-MK" dirty="0" smtClean="0"/>
              <a:t>Оптичките </a:t>
            </a:r>
            <a:r>
              <a:rPr lang="mk-MK" dirty="0" smtClean="0"/>
              <a:t>кабли користат светлосни </a:t>
            </a:r>
            <a:r>
              <a:rPr lang="mk-MK" dirty="0" smtClean="0"/>
              <a:t>импулси наместо </a:t>
            </a:r>
            <a:r>
              <a:rPr lang="mk-MK" dirty="0" smtClean="0"/>
              <a:t>електрична </a:t>
            </a:r>
            <a:r>
              <a:rPr lang="mk-MK" dirty="0" smtClean="0"/>
              <a:t>струја и </a:t>
            </a:r>
            <a:r>
              <a:rPr lang="mk-MK" dirty="0" smtClean="0"/>
              <a:t>ова ги прави сигналите многу појасни и нуди многу мала загуба на сигналот </a:t>
            </a:r>
            <a:r>
              <a:rPr lang="mk-MK" dirty="0" smtClean="0"/>
              <a:t>во широк </a:t>
            </a:r>
            <a:r>
              <a:rPr lang="mk-MK" dirty="0" smtClean="0"/>
              <a:t>опсег, без мешање во други </a:t>
            </a:r>
            <a:r>
              <a:rPr lang="mk-MK" dirty="0" smtClean="0"/>
              <a:t>сигнали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35</cp:revision>
  <dcterms:created xsi:type="dcterms:W3CDTF">2006-08-16T00:00:00Z</dcterms:created>
  <dcterms:modified xsi:type="dcterms:W3CDTF">2020-03-23T08:48:45Z</dcterms:modified>
</cp:coreProperties>
</file>