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66" r:id="rId4"/>
    <p:sldId id="258" r:id="rId5"/>
    <p:sldId id="259" r:id="rId6"/>
    <p:sldId id="260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2592324"/>
          <a:ext cx="7848600" cy="2208276"/>
        </p:xfrm>
        <a:graphic>
          <a:graphicData uri="http://schemas.openxmlformats.org/drawingml/2006/table">
            <a:tbl>
              <a:tblPr/>
              <a:tblGrid>
                <a:gridCol w="2819400"/>
                <a:gridCol w="5029200"/>
              </a:tblGrid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училиште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/>
                        <a:t>СОТУ Ѓорѓи Наумов - Битола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наставен предмет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Електронски склопови и уреди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година на изучување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IV</a:t>
                      </a: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-та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струка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Електротехника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бразовен профил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Електротехничар за електроника и телекомуникации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назив на наставната единица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MMDS</a:t>
                      </a:r>
                      <a:r>
                        <a:rPr lang="mk-M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широкопојасен безжичен пренос</a:t>
                      </a:r>
                      <a:endParaRPr lang="mk-MK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паралелка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IV-6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реден број на презентација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mk-MK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наставник</a:t>
                      </a:r>
                      <a:endParaRPr lang="mk-MK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Константин</a:t>
                      </a:r>
                      <a:r>
                        <a:rPr lang="mk-MK" sz="1400" b="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Чому</a:t>
                      </a:r>
                      <a:endParaRPr lang="mk-MK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533400"/>
            <a:ext cx="6324600" cy="117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38200"/>
            <a:ext cx="7086600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2400" b="1" dirty="0" smtClean="0"/>
              <a:t>MMDS</a:t>
            </a:r>
            <a:r>
              <a:rPr lang="mk-MK" sz="2400" b="1" dirty="0" smtClean="0"/>
              <a:t> широкопојасен безжичен пренос</a:t>
            </a:r>
            <a:endParaRPr lang="mk-MK" sz="2400" b="1" dirty="0" smtClean="0">
              <a:ea typeface="Times New Roman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676400"/>
            <a:ext cx="7620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mk-MK" dirty="0" smtClean="0"/>
              <a:t>Multichannel Multipoint Distribution Service (MMDS) е безжична радиодифузна комуникациска мрежа што работи во подрачјето на</a:t>
            </a:r>
            <a:r>
              <a:rPr lang="en-US" dirty="0" smtClean="0"/>
              <a:t>:</a:t>
            </a:r>
          </a:p>
          <a:p>
            <a:pPr algn="just"/>
            <a:endParaRPr lang="en-US" dirty="0" smtClean="0"/>
          </a:p>
          <a:p>
            <a:pPr marL="342900" indent="-342900" algn="just">
              <a:buAutoNum type="arabicParenR"/>
            </a:pPr>
            <a:r>
              <a:rPr lang="mk-MK" dirty="0" smtClean="0"/>
              <a:t>ултра-високи фреквенции (UHF)</a:t>
            </a:r>
            <a:endParaRPr lang="en-US" dirty="0" smtClean="0"/>
          </a:p>
          <a:p>
            <a:pPr marL="342900" indent="-342900" algn="just">
              <a:buAutoNum type="arabicParenR"/>
            </a:pPr>
            <a:endParaRPr lang="en-US" dirty="0" smtClean="0"/>
          </a:p>
          <a:p>
            <a:pPr marL="342900" indent="-342900" algn="just">
              <a:buAutoNum type="arabicParenR"/>
            </a:pPr>
            <a:r>
              <a:rPr lang="mk-MK" dirty="0" smtClean="0"/>
              <a:t>во дел од радио спектарот помеѓу 2,1 и 2,7 GHz. </a:t>
            </a:r>
            <a:endParaRPr lang="mk-MK" dirty="0"/>
          </a:p>
        </p:txBody>
      </p:sp>
      <p:sp>
        <p:nvSpPr>
          <p:cNvPr id="6" name="Rectangle 5"/>
          <p:cNvSpPr/>
          <p:nvPr/>
        </p:nvSpPr>
        <p:spPr>
          <a:xfrm>
            <a:off x="762000" y="3810000"/>
            <a:ext cx="746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mk-MK" dirty="0" smtClean="0"/>
              <a:t>MMDS е исто така познат како </a:t>
            </a:r>
            <a:r>
              <a:rPr lang="en-US" dirty="0" smtClean="0"/>
              <a:t>“</a:t>
            </a:r>
            <a:r>
              <a:rPr lang="mk-MK" dirty="0" smtClean="0"/>
              <a:t>безжичен кабел</a:t>
            </a:r>
            <a:r>
              <a:rPr lang="en-US" dirty="0" smtClean="0"/>
              <a:t>” (</a:t>
            </a:r>
            <a:r>
              <a:rPr lang="mk-MK" dirty="0" smtClean="0"/>
              <a:t>анг. </a:t>
            </a:r>
            <a:r>
              <a:rPr lang="en-US" dirty="0" smtClean="0"/>
              <a:t>wireless cable)</a:t>
            </a:r>
            <a:r>
              <a:rPr lang="mk-MK" dirty="0" smtClean="0"/>
              <a:t>. Беше замислен како замена за конвенционалната кабловска телевизија</a:t>
            </a:r>
            <a:r>
              <a:rPr lang="en-US" dirty="0" smtClean="0"/>
              <a:t> </a:t>
            </a:r>
            <a:r>
              <a:rPr lang="mk-MK" dirty="0" smtClean="0"/>
              <a:t>со можност за вклучување на телефонски и податочен сообраќај (Интернет).</a:t>
            </a:r>
            <a:endParaRPr lang="mk-M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533400"/>
            <a:ext cx="6810375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990600" y="57150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сл.1 – Архитектура на </a:t>
            </a:r>
            <a:r>
              <a:rPr lang="en-US" dirty="0" smtClean="0"/>
              <a:t>MMDS (</a:t>
            </a:r>
            <a:r>
              <a:rPr lang="mk-MK" dirty="0" smtClean="0"/>
              <a:t>Multichannel Multipoint Distribution Service </a:t>
            </a:r>
            <a:r>
              <a:rPr lang="en-US" dirty="0" smtClean="0"/>
              <a:t>)</a:t>
            </a:r>
            <a:endParaRPr lang="mk-M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533400"/>
            <a:ext cx="7696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2000" indent="-252000">
              <a:buFont typeface="Arial" pitchFamily="34" charset="0"/>
              <a:buChar char="•"/>
            </a:pPr>
            <a:r>
              <a:rPr lang="mk-MK" dirty="0" smtClean="0"/>
              <a:t>MMDS обично има 99 достапни канали, секој со опсег од 200 MHz</a:t>
            </a:r>
          </a:p>
          <a:p>
            <a:pPr marL="252000" indent="-252000">
              <a:buFont typeface="Arial" pitchFamily="34" charset="0"/>
              <a:buChar char="•"/>
            </a:pPr>
            <a:endParaRPr lang="mk-MK" dirty="0" smtClean="0"/>
          </a:p>
          <a:p>
            <a:pPr marL="252000" indent="-252000">
              <a:buFont typeface="Arial" pitchFamily="34" charset="0"/>
              <a:buChar char="•"/>
            </a:pPr>
            <a:r>
              <a:rPr lang="mk-MK" dirty="0" smtClean="0"/>
              <a:t>MMDS се распоредува со успех во големи урбани области </a:t>
            </a:r>
          </a:p>
          <a:p>
            <a:pPr marL="252000" indent="-252000">
              <a:buFont typeface="Arial" pitchFamily="34" charset="0"/>
              <a:buChar char="•"/>
            </a:pPr>
            <a:endParaRPr lang="mk-MK" dirty="0" smtClean="0"/>
          </a:p>
          <a:p>
            <a:pPr marL="252000" indent="-252000">
              <a:buFont typeface="Arial" pitchFamily="34" charset="0"/>
              <a:buChar char="•"/>
            </a:pPr>
            <a:r>
              <a:rPr lang="mk-MK" dirty="0" smtClean="0"/>
              <a:t>Иако овие области веќе имаат услуги со коаксијални или оптички кабли, корисниците користат </a:t>
            </a:r>
            <a:r>
              <a:rPr lang="en-US" dirty="0" smtClean="0"/>
              <a:t>MMDS</a:t>
            </a:r>
            <a:r>
              <a:rPr lang="mk-MK" dirty="0" smtClean="0"/>
              <a:t> бидејќи тој е компроис помеѓу ограничениот опсег на каоаксијалните кабли и поскапото одржување на оптичките кабли</a:t>
            </a:r>
            <a:br>
              <a:rPr lang="mk-MK" dirty="0" smtClean="0"/>
            </a:br>
            <a:endParaRPr lang="mk-MK" dirty="0"/>
          </a:p>
        </p:txBody>
      </p:sp>
      <p:sp>
        <p:nvSpPr>
          <p:cNvPr id="6146" name="AutoShape 2" descr="Image result for MMDS for tv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6062" y="3657600"/>
            <a:ext cx="296593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562350"/>
            <a:ext cx="1665028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990600" y="57150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сл.2 – Антени за </a:t>
            </a:r>
            <a:r>
              <a:rPr lang="en-US" dirty="0" smtClean="0"/>
              <a:t>MMDS (</a:t>
            </a:r>
            <a:r>
              <a:rPr lang="mk-MK" dirty="0" smtClean="0"/>
              <a:t>Multichannel Multipoint Distribution Service </a:t>
            </a:r>
            <a:r>
              <a:rPr lang="en-US" dirty="0" smtClean="0"/>
              <a:t>)</a:t>
            </a:r>
            <a:endParaRPr lang="mk-M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605677"/>
            <a:ext cx="7467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2000" indent="-252000">
              <a:buFont typeface="Arial" pitchFamily="34" charset="0"/>
              <a:buChar char="•"/>
            </a:pPr>
            <a:r>
              <a:rPr lang="mk-MK" dirty="0" smtClean="0"/>
              <a:t>MMDS предавателот  се става  во близина на највисоката топографска точка во областа предвидената за </a:t>
            </a:r>
            <a:r>
              <a:rPr lang="mk-MK" dirty="0" smtClean="0"/>
              <a:t>покривање</a:t>
            </a:r>
            <a:r>
              <a:rPr lang="mk-MK" dirty="0" smtClean="0"/>
              <a:t>, а преносот бара оптичка видливост (анг. </a:t>
            </a:r>
            <a:r>
              <a:rPr lang="en-US" dirty="0" smtClean="0"/>
              <a:t>l</a:t>
            </a:r>
            <a:r>
              <a:rPr lang="en-US" dirty="0" smtClean="0"/>
              <a:t>ine-of-sight</a:t>
            </a:r>
            <a:r>
              <a:rPr lang="mk-MK" dirty="0" smtClean="0"/>
              <a:t>)</a:t>
            </a:r>
            <a:endParaRPr lang="mk-MK" dirty="0" smtClean="0"/>
          </a:p>
          <a:p>
            <a:pPr marL="252000" indent="-252000">
              <a:buFont typeface="Arial" pitchFamily="34" charset="0"/>
              <a:buChar char="•"/>
            </a:pPr>
            <a:endParaRPr lang="mk-MK" dirty="0" smtClean="0"/>
          </a:p>
          <a:p>
            <a:pPr marL="252000" indent="-252000">
              <a:buFont typeface="Arial" pitchFamily="34" charset="0"/>
              <a:buChar char="•"/>
            </a:pPr>
            <a:r>
              <a:rPr lang="en-US" dirty="0" smtClean="0"/>
              <a:t>MMDS </a:t>
            </a:r>
            <a:r>
              <a:rPr lang="mk-MK" dirty="0" smtClean="0"/>
              <a:t>предавател со средна моќност може да покрие подрачје со радиус до 100-тина километри на рамен терен (значително помалку во ридско или планинско подрачје)</a:t>
            </a:r>
          </a:p>
          <a:p>
            <a:pPr marL="252000" indent="-252000">
              <a:buFont typeface="Arial" pitchFamily="34" charset="0"/>
              <a:buChar char="•"/>
            </a:pPr>
            <a:endParaRPr lang="mk-MK" dirty="0" smtClean="0"/>
          </a:p>
          <a:p>
            <a:pPr marL="252000" indent="-252000">
              <a:buFont typeface="Arial" pitchFamily="34" charset="0"/>
              <a:buChar char="•"/>
            </a:pPr>
            <a:r>
              <a:rPr lang="mk-MK" dirty="0" smtClean="0"/>
              <a:t>Секој претплатник е опремен со мала антена, заедно со конвертор што стои покрај ТВ приемникот</a:t>
            </a:r>
            <a:endParaRPr lang="mk-M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20072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2000" indent="-252000" algn="just">
              <a:buFont typeface="Arial" pitchFamily="34" charset="0"/>
              <a:buChar char="•"/>
            </a:pPr>
            <a:r>
              <a:rPr lang="mk-MK" dirty="0" smtClean="0"/>
              <a:t>Опсегот на MMDS има простор за неколку десетици аналогни и дигитални видео канали, заедно со теснопојасни канали што можат да ги користат претплатниците за пренос </a:t>
            </a:r>
            <a:r>
              <a:rPr lang="mk-MK" dirty="0" smtClean="0"/>
              <a:t>н</a:t>
            </a:r>
            <a:r>
              <a:rPr lang="en-US" smtClean="0"/>
              <a:t>a</a:t>
            </a:r>
            <a:r>
              <a:rPr lang="mk-MK" smtClean="0"/>
              <a:t> </a:t>
            </a:r>
            <a:r>
              <a:rPr lang="mk-MK" dirty="0" smtClean="0"/>
              <a:t>податоци</a:t>
            </a:r>
          </a:p>
          <a:p>
            <a:pPr marL="252000" indent="-252000" algn="just">
              <a:buFont typeface="Arial" pitchFamily="34" charset="0"/>
              <a:buChar char="•"/>
            </a:pPr>
            <a:endParaRPr lang="mk-MK" dirty="0" smtClean="0"/>
          </a:p>
          <a:p>
            <a:pPr marL="252000" indent="-252000" algn="just">
              <a:buFont typeface="Arial" pitchFamily="34" charset="0"/>
              <a:buChar char="•"/>
            </a:pPr>
            <a:r>
              <a:rPr lang="mk-MK" dirty="0" smtClean="0"/>
              <a:t>Теснопојасните канали првично беа наменети за образовни услуги (т.н. безжични училници). Тоа имаше одреден успех, но корисниците повеќе претпочита да ги користат за Интернет или телефонија</a:t>
            </a:r>
            <a:endParaRPr lang="mk-M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828092"/>
            <a:ext cx="7086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000" b="1" i="1" dirty="0" smtClean="0">
                <a:ea typeface="Times New Roman"/>
                <a:cs typeface="Times New Roman"/>
              </a:rPr>
              <a:t>Благодарност за вниманието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325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СОТУ Ѓорѓи Наумов - Битола</dc:title>
  <dc:creator/>
  <cp:lastModifiedBy>xp</cp:lastModifiedBy>
  <cp:revision>33</cp:revision>
  <dcterms:created xsi:type="dcterms:W3CDTF">2006-08-16T00:00:00Z</dcterms:created>
  <dcterms:modified xsi:type="dcterms:W3CDTF">2020-03-23T12:36:22Z</dcterms:modified>
</cp:coreProperties>
</file>