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2592324"/>
          <a:ext cx="7848600" cy="2208276"/>
        </p:xfrm>
        <a:graphic>
          <a:graphicData uri="http://schemas.openxmlformats.org/drawingml/2006/table">
            <a:tbl>
              <a:tblPr/>
              <a:tblGrid>
                <a:gridCol w="2819400"/>
                <a:gridCol w="5029200"/>
              </a:tblGrid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училиште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/>
                        <a:t>СОТУ Ѓорѓи Наумов - Битола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наставен предмет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Електронски склопови и уреди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година на изучување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IV</a:t>
                      </a: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-та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струка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Електротехника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бразовен профил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Електротехничар за електроника и телекомуникации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назив на наставната единица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Магнетно запишување и репродукција</a:t>
                      </a:r>
                      <a:endParaRPr lang="mk-MK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паралелка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IV-6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реден број на презентација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endParaRPr lang="mk-MK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наставник</a:t>
                      </a:r>
                      <a:endParaRPr lang="mk-MK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Константин</a:t>
                      </a:r>
                      <a:r>
                        <a:rPr lang="mk-MK" sz="1400" b="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Чому</a:t>
                      </a:r>
                      <a:endParaRPr lang="mk-MK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533400"/>
            <a:ext cx="6324600" cy="117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38200"/>
            <a:ext cx="7086600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mk-MK" sz="2400" b="1" dirty="0" smtClean="0"/>
              <a:t>Магнетно запишување и </a:t>
            </a:r>
            <a:r>
              <a:rPr lang="mk-MK" sz="2400" b="1" dirty="0" smtClean="0"/>
              <a:t>репродукција</a:t>
            </a:r>
            <a:endParaRPr lang="mk-MK" sz="2400" b="1" dirty="0" smtClean="0">
              <a:ea typeface="Times New Roman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4813" y="2676525"/>
            <a:ext cx="833437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09600" y="2057400"/>
            <a:ext cx="2743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b="1" dirty="0" smtClean="0"/>
              <a:t>Запишување</a:t>
            </a:r>
            <a:endParaRPr lang="mk-MK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171700"/>
            <a:ext cx="8382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50" y="1338263"/>
            <a:ext cx="83439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685800"/>
            <a:ext cx="2743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b="1" dirty="0" smtClean="0"/>
              <a:t>Репродукција</a:t>
            </a:r>
            <a:endParaRPr lang="mk-MK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429000"/>
            <a:ext cx="85344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447800"/>
            <a:ext cx="82581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752600"/>
            <a:ext cx="863917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828092"/>
            <a:ext cx="7086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000" b="1" i="1" dirty="0" smtClean="0">
                <a:ea typeface="Times New Roman"/>
                <a:cs typeface="Times New Roman"/>
              </a:rPr>
              <a:t>Благодарност за вниманието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54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СОТУ Ѓорѓи Наумов - Битола</dc:title>
  <dc:creator/>
  <cp:lastModifiedBy>xp</cp:lastModifiedBy>
  <cp:revision>25</cp:revision>
  <dcterms:created xsi:type="dcterms:W3CDTF">2006-08-16T00:00:00Z</dcterms:created>
  <dcterms:modified xsi:type="dcterms:W3CDTF">2020-03-23T12:46:21Z</dcterms:modified>
</cp:coreProperties>
</file>