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CA568-060E-449C-95A4-9105CFF552AA}" v="1251" dt="2020-03-25T11:02:50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4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823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3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53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90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3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1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2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4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8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8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7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7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2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141712"/>
          </a:xfrm>
        </p:spPr>
        <p:txBody>
          <a:bodyPr/>
          <a:lstStyle/>
          <a:p>
            <a:r>
              <a:rPr lang="en-US" dirty="0" err="1"/>
              <a:t>Својства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изработила</a:t>
            </a:r>
            <a:r>
              <a:rPr lang="en-US" sz="2000" dirty="0"/>
              <a:t> </a:t>
            </a:r>
            <a:r>
              <a:rPr lang="en-US" sz="2000" dirty="0" err="1"/>
              <a:t>Тилија</a:t>
            </a:r>
            <a:r>
              <a:rPr lang="en-US" sz="2000" dirty="0"/>
              <a:t> </a:t>
            </a:r>
            <a:r>
              <a:rPr lang="en-US" sz="2000" dirty="0" err="1"/>
              <a:t>Тодоровиќ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54B7-A499-497A-9EDF-A9C0D976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Добивање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карбоксилни</a:t>
            </a:r>
            <a:r>
              <a:rPr lang="en-US" dirty="0"/>
              <a:t> </a:t>
            </a:r>
            <a:r>
              <a:rPr lang="en-US" dirty="0" err="1"/>
              <a:t>киселини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7E9C6-1384-486A-A832-42EF4F7C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алкохоли</a:t>
            </a:r>
            <a:r>
              <a:rPr lang="en-US" dirty="0"/>
              <a:t>, </a:t>
            </a:r>
            <a:r>
              <a:rPr lang="en-US" dirty="0" err="1"/>
              <a:t>алдехиди</a:t>
            </a:r>
            <a:r>
              <a:rPr lang="en-US" dirty="0"/>
              <a:t> и </a:t>
            </a:r>
            <a:r>
              <a:rPr lang="en-US" dirty="0" err="1"/>
              <a:t>кетони</a:t>
            </a:r>
          </a:p>
          <a:p>
            <a:r>
              <a:rPr lang="en-US"/>
              <a:t>Со помош на силни оксидациони средства од примарни алкохоли се добиваат алдехиди, а потоа киселини. Од секундарните алкохоли со оксидација се добиваат кетони, кои пак при посебни услови се оксидираат до киселини со помал број јаглеродни атоми од кетонот.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79BF69C8-565C-49A1-9588-4535C717E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71" y="4147540"/>
            <a:ext cx="5148942" cy="210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17FC-87D7-4112-A052-BE8C38647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Добивање на карбоксилни </a:t>
            </a:r>
            <a:br>
              <a:rPr lang="en-US" dirty="0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киселини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78AD-4F0F-4E51-A870-9DA8A9B8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Хидролиза на нитрили</a:t>
            </a:r>
          </a:p>
          <a:p>
            <a:r>
              <a:rPr lang="en-US"/>
              <a:t>Соединенијата кои ја содржат групата -CN се викаат нитрили. Со нивна хидролиза (реакција со вода) во присуство на киселина или база, се добиваат карбоксилни киселини.</a:t>
            </a:r>
          </a:p>
          <a:p>
            <a:endParaRPr lang="en-US" dirty="0"/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BB48930B-6534-4FF3-BCFC-4D85E0A6F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67814"/>
            <a:ext cx="6564085" cy="161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4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CFBE-669D-4905-8C0C-067DC996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Хемиски реакции на карбоксилните киселини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3B0B-372D-4D81-ABCF-C577E10E2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40746"/>
            <a:ext cx="8946541" cy="36076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Реакции со кинење на О-Н врската</a:t>
            </a:r>
          </a:p>
          <a:p>
            <a:r>
              <a:rPr lang="en-US"/>
              <a:t>Реакции со кинење на С-ОН врската</a:t>
            </a:r>
          </a:p>
          <a:p>
            <a:r>
              <a:rPr lang="en-US"/>
              <a:t>Реакции на С=О групата</a:t>
            </a:r>
          </a:p>
          <a:p>
            <a:r>
              <a:rPr lang="en-US"/>
              <a:t>Реакции на страничната низа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8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E511-5060-40AB-A2C4-D5E6B1A7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Хемиски реакции на карбоксилните киселини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EB8BA-2423-4ADB-B2D5-102369C7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Реакции со кинење на О-Н врската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43B3A25-9BE6-44C2-A3E4-15EF22DCC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84" y="2532690"/>
            <a:ext cx="5442857" cy="1796055"/>
          </a:xfrm>
          <a:prstGeom prst="rect">
            <a:avLst/>
          </a:prstGeom>
        </p:spPr>
      </p:pic>
      <p:pic>
        <p:nvPicPr>
          <p:cNvPr id="6" name="Picture 6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47EA2D29-4B23-49FF-AA6E-8ECC205E1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657" y="4546057"/>
            <a:ext cx="5431971" cy="9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1584-A529-4567-801D-B165BC50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Хемиски реакции на карбоксилните киселини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CBADA-D249-45B7-9D2E-A0003BD7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Реакции со кинење на С-ОН врската</a:t>
            </a:r>
          </a:p>
          <a:p>
            <a:endParaRPr lang="en-US" dirty="0"/>
          </a:p>
        </p:txBody>
      </p:sp>
      <p:pic>
        <p:nvPicPr>
          <p:cNvPr id="4" name="Picture 4" descr="A flock of birds&#10;&#10;Description generated with high confidence">
            <a:extLst>
              <a:ext uri="{FF2B5EF4-FFF2-40B4-BE49-F238E27FC236}">
                <a16:creationId xmlns:a16="http://schemas.microsoft.com/office/drawing/2014/main" id="{57A7912B-E9B0-4915-B309-EB7EF8F76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49782"/>
            <a:ext cx="5377542" cy="32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4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257E-01BC-4C0C-A8F7-DE658345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Хемиски реакции </a:t>
            </a:r>
            <a:br>
              <a:rPr lang="en-US" dirty="0"/>
            </a:br>
            <a:r>
              <a:rPr lang="en-US"/>
              <a:t>на карбоксилните </a:t>
            </a:r>
            <a:r>
              <a:rPr lang="en-US" dirty="0"/>
              <a:t>киселини</a:t>
            </a:r>
            <a:endParaRPr lang="en-US" dirty="0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E3D8-41E4-4B86-AA81-9BF5C8E09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Реакции со кинење на С-ОН врската (ацил халиди)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3F00C0D6-39B8-450E-8739-3286B9C08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57" y="2570945"/>
            <a:ext cx="5290457" cy="259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9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2930-AB0D-45E0-8731-21660ACD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Хемиски реакции </a:t>
            </a:r>
            <a:br>
              <a:rPr lang="en-US" dirty="0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на карбоксилните киселини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4507-939B-4164-AE83-358559E5E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Реакции со кинење на С-ОН врската (анхидриди)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/>
              <a:t>Реакции со кинење на С-ОН врската (амиди)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picture containing water, airplane&#10;&#10;Description generated with very high confidence">
            <a:extLst>
              <a:ext uri="{FF2B5EF4-FFF2-40B4-BE49-F238E27FC236}">
                <a16:creationId xmlns:a16="http://schemas.microsoft.com/office/drawing/2014/main" id="{4C7F283D-46AA-461F-919E-8815821B05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98" b="-980"/>
          <a:stretch/>
        </p:blipFill>
        <p:spPr>
          <a:xfrm>
            <a:off x="1554079" y="2612043"/>
            <a:ext cx="6172200" cy="62267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43D9843-855B-43B2-81EE-AD6AEB0A4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084" y="4220551"/>
            <a:ext cx="6172200" cy="11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1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41A0-9646-4813-A7C4-7BE66848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Хемиски реакции </a:t>
            </a:r>
            <a:br>
              <a:rPr lang="en-US" dirty="0"/>
            </a:br>
            <a:r>
              <a:rPr lang="en-US"/>
              <a:t>на карбоксилните киселини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3E52-A0BB-45BB-A42C-837A75FC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Редукција на карбоксилни киселини</a:t>
            </a:r>
          </a:p>
          <a:p>
            <a:r>
              <a:rPr lang="en-US"/>
              <a:t>Со редукција карбоксилните киселини преминуваат во алдехиди, а потоа во алкохоли.</a:t>
            </a:r>
          </a:p>
          <a:p>
            <a:endParaRPr lang="en-US" dirty="0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8D47A93-64A5-4447-A102-FD4841C325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85" b="-769"/>
          <a:stretch/>
        </p:blipFill>
        <p:spPr>
          <a:xfrm>
            <a:off x="1524000" y="3508684"/>
            <a:ext cx="7815942" cy="9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17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Својства на киселините  изработила Тилија Тодоровиќ</vt:lpstr>
      <vt:lpstr>Добивање на карбоксилни киселини</vt:lpstr>
      <vt:lpstr>Добивање на карбоксилни  киселини </vt:lpstr>
      <vt:lpstr>Хемиски реакции на карбоксилните киселини</vt:lpstr>
      <vt:lpstr>Хемиски реакции на карбоксилните киселини </vt:lpstr>
      <vt:lpstr>Хемиски реакции на карбоксилните киселини </vt:lpstr>
      <vt:lpstr>Хемиски реакции  на карбоксилните киселини </vt:lpstr>
      <vt:lpstr>Хемиски реакции  на карбоксилните киселини </vt:lpstr>
      <vt:lpstr>Хемиски реакции  на карбоксилните киселини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192</cp:revision>
  <dcterms:created xsi:type="dcterms:W3CDTF">2020-03-25T09:36:46Z</dcterms:created>
  <dcterms:modified xsi:type="dcterms:W3CDTF">2020-03-25T11:03:15Z</dcterms:modified>
</cp:coreProperties>
</file>