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2" autoAdjust="0"/>
    <p:restoredTop sz="94660"/>
  </p:normalViewPr>
  <p:slideViewPr>
    <p:cSldViewPr snapToGrid="0">
      <p:cViewPr varScale="1">
        <p:scale>
          <a:sx n="70" d="100"/>
          <a:sy n="70" d="100"/>
        </p:scale>
        <p:origin x="7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2606-C061-422D-AC90-5F52973C3A60}" type="datetimeFigureOut">
              <a:rPr lang="mk-MK" smtClean="0"/>
              <a:t>23.3.2020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BDB9-C244-42A3-9713-84D42FA34509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788989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2606-C061-422D-AC90-5F52973C3A60}" type="datetimeFigureOut">
              <a:rPr lang="mk-MK" smtClean="0"/>
              <a:t>23.3.2020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BDB9-C244-42A3-9713-84D42FA34509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993777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2606-C061-422D-AC90-5F52973C3A60}" type="datetimeFigureOut">
              <a:rPr lang="mk-MK" smtClean="0"/>
              <a:t>23.3.2020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BDB9-C244-42A3-9713-84D42FA34509}" type="slidenum">
              <a:rPr lang="mk-MK" smtClean="0"/>
              <a:t>‹#›</a:t>
            </a:fld>
            <a:endParaRPr lang="mk-M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1498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2606-C061-422D-AC90-5F52973C3A60}" type="datetimeFigureOut">
              <a:rPr lang="mk-MK" smtClean="0"/>
              <a:t>23.3.2020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BDB9-C244-42A3-9713-84D42FA34509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688912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2606-C061-422D-AC90-5F52973C3A60}" type="datetimeFigureOut">
              <a:rPr lang="mk-MK" smtClean="0"/>
              <a:t>23.3.2020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BDB9-C244-42A3-9713-84D42FA34509}" type="slidenum">
              <a:rPr lang="mk-MK" smtClean="0"/>
              <a:t>‹#›</a:t>
            </a:fld>
            <a:endParaRPr lang="mk-M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7608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2606-C061-422D-AC90-5F52973C3A60}" type="datetimeFigureOut">
              <a:rPr lang="mk-MK" smtClean="0"/>
              <a:t>23.3.2020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BDB9-C244-42A3-9713-84D42FA34509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935084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2606-C061-422D-AC90-5F52973C3A60}" type="datetimeFigureOut">
              <a:rPr lang="mk-MK" smtClean="0"/>
              <a:t>23.3.2020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BDB9-C244-42A3-9713-84D42FA34509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65638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2606-C061-422D-AC90-5F52973C3A60}" type="datetimeFigureOut">
              <a:rPr lang="mk-MK" smtClean="0"/>
              <a:t>23.3.2020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BDB9-C244-42A3-9713-84D42FA34509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54344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2606-C061-422D-AC90-5F52973C3A60}" type="datetimeFigureOut">
              <a:rPr lang="mk-MK" smtClean="0"/>
              <a:t>23.3.2020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BDB9-C244-42A3-9713-84D42FA34509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535101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2606-C061-422D-AC90-5F52973C3A60}" type="datetimeFigureOut">
              <a:rPr lang="mk-MK" smtClean="0"/>
              <a:t>23.3.2020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BDB9-C244-42A3-9713-84D42FA34509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90027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2606-C061-422D-AC90-5F52973C3A60}" type="datetimeFigureOut">
              <a:rPr lang="mk-MK" smtClean="0"/>
              <a:t>23.3.2020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BDB9-C244-42A3-9713-84D42FA34509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31345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2606-C061-422D-AC90-5F52973C3A60}" type="datetimeFigureOut">
              <a:rPr lang="mk-MK" smtClean="0"/>
              <a:t>23.3.2020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BDB9-C244-42A3-9713-84D42FA34509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924357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2606-C061-422D-AC90-5F52973C3A60}" type="datetimeFigureOut">
              <a:rPr lang="mk-MK" smtClean="0"/>
              <a:t>23.3.2020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BDB9-C244-42A3-9713-84D42FA34509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031310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2606-C061-422D-AC90-5F52973C3A60}" type="datetimeFigureOut">
              <a:rPr lang="mk-MK" smtClean="0"/>
              <a:t>23.3.2020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BDB9-C244-42A3-9713-84D42FA34509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2475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2606-C061-422D-AC90-5F52973C3A60}" type="datetimeFigureOut">
              <a:rPr lang="mk-MK" smtClean="0"/>
              <a:t>23.3.2020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BDB9-C244-42A3-9713-84D42FA34509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984892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2606-C061-422D-AC90-5F52973C3A60}" type="datetimeFigureOut">
              <a:rPr lang="mk-MK" smtClean="0"/>
              <a:t>23.3.2020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BDB9-C244-42A3-9713-84D42FA34509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73647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62606-C061-422D-AC90-5F52973C3A60}" type="datetimeFigureOut">
              <a:rPr lang="mk-MK" smtClean="0"/>
              <a:t>23.3.2020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43BDB9-C244-42A3-9713-84D42FA34509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99995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Својства на киселини</a:t>
            </a: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03715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1.Добивање на киселини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Киселини се добиваат со оксидација на алкохоли,алдехиди и кетони</a:t>
            </a:r>
            <a:endParaRPr lang="mk-M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330" y="2920194"/>
            <a:ext cx="6567132" cy="290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914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2.Физички својства на киселини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Киселините се во течна агрегатна состојба,имаат карактеристичен мирис и се рстворливи во вода .Со водата образуваат водородни врски.</a:t>
            </a:r>
          </a:p>
          <a:p>
            <a:r>
              <a:rPr lang="mk-MK" dirty="0" smtClean="0"/>
              <a:t>Киселините имаат високи температури на вриење,бидејки и помеѓу себе образуваат водородни врски </a:t>
            </a:r>
            <a:endParaRPr lang="mk-M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75" y="3874284"/>
            <a:ext cx="6802982" cy="2211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34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3.Својства на киселини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Киселините реагираат со метали  и се добиваат соли</a:t>
            </a:r>
            <a:endParaRPr lang="mk-M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92" y="3065382"/>
            <a:ext cx="8084529" cy="2605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71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674" y="476203"/>
            <a:ext cx="8596668" cy="6115666"/>
          </a:xfrm>
        </p:spPr>
        <p:txBody>
          <a:bodyPr/>
          <a:lstStyle/>
          <a:p>
            <a:r>
              <a:rPr lang="mk-MK" dirty="0" smtClean="0"/>
              <a:t>Киселините реагираат со бази и се добиваат соли</a:t>
            </a:r>
          </a:p>
          <a:p>
            <a:endParaRPr lang="mk-MK" dirty="0"/>
          </a:p>
          <a:p>
            <a:endParaRPr lang="mk-MK" dirty="0" smtClean="0"/>
          </a:p>
          <a:p>
            <a:endParaRPr lang="mk-MK" dirty="0"/>
          </a:p>
          <a:p>
            <a:endParaRPr lang="mk-MK" dirty="0" smtClean="0"/>
          </a:p>
          <a:p>
            <a:endParaRPr lang="mk-MK" dirty="0"/>
          </a:p>
          <a:p>
            <a:endParaRPr lang="mk-MK" dirty="0" smtClean="0"/>
          </a:p>
          <a:p>
            <a:endParaRPr lang="mk-MK" dirty="0"/>
          </a:p>
          <a:p>
            <a:endParaRPr lang="mk-MK" dirty="0"/>
          </a:p>
          <a:p>
            <a:r>
              <a:rPr lang="mk-MK" dirty="0" smtClean="0"/>
              <a:t>Киселините реагираат со алкохоли и се добиваат естери</a:t>
            </a:r>
            <a:endParaRPr lang="mk-M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72" y="1136306"/>
            <a:ext cx="7214474" cy="24499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34" y="4615395"/>
            <a:ext cx="6937612" cy="222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756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32012" y="313899"/>
            <a:ext cx="9041990" cy="5727463"/>
          </a:xfrm>
        </p:spPr>
        <p:txBody>
          <a:bodyPr/>
          <a:lstStyle/>
          <a:p>
            <a:r>
              <a:rPr lang="mk-MK" dirty="0" smtClean="0"/>
              <a:t>Кога од две молекули на киселини се одземи една молекула на вода се добива анхидрид на киселината</a:t>
            </a:r>
            <a:endParaRPr lang="mk-M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87" y="1345169"/>
            <a:ext cx="9144000" cy="444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485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00" y="659335"/>
            <a:ext cx="8596668" cy="3880773"/>
          </a:xfrm>
        </p:spPr>
        <p:txBody>
          <a:bodyPr/>
          <a:lstStyle/>
          <a:p>
            <a:r>
              <a:rPr lang="mk-MK" dirty="0" smtClean="0"/>
              <a:t>Со редукција на киселини се добиваат алкохоли</a:t>
            </a:r>
            <a:endParaRPr lang="mk-M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151976" y="-2054054"/>
            <a:ext cx="2114182" cy="925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67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</TotalTime>
  <Words>102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Својства на киселини</vt:lpstr>
      <vt:lpstr>1.Добивање на киселини</vt:lpstr>
      <vt:lpstr>2.Физички својства на киселини</vt:lpstr>
      <vt:lpstr>3.Својства на киселини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Својства на киселини</dc:title>
  <dc:creator>User</dc:creator>
  <cp:lastModifiedBy>User</cp:lastModifiedBy>
  <cp:revision>6</cp:revision>
  <dcterms:created xsi:type="dcterms:W3CDTF">2020-03-23T11:33:47Z</dcterms:created>
  <dcterms:modified xsi:type="dcterms:W3CDTF">2020-03-23T12:38:17Z</dcterms:modified>
</cp:coreProperties>
</file>