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BC04"/>
    <a:srgbClr val="FF006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1FD32A-A3E3-45CB-BFBF-FFAF7CF2F57D}" type="datetimeFigureOut">
              <a:rPr lang="mk-MK" smtClean="0"/>
              <a:pPr/>
              <a:t>24.03.2020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DD4C67-8757-423A-BF86-82CA9B0FC969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4000" dirty="0" smtClean="0">
                <a:solidFill>
                  <a:srgbClr val="FF0000"/>
                </a:solidFill>
              </a:rPr>
              <a:t>Семејни и шегобијни народни песни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>
                <a:solidFill>
                  <a:srgbClr val="FF0000"/>
                </a:solidFill>
              </a:rPr>
              <a:t>КОЈ ПЕЕ, ЗЛО НЕ МИСЛИ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,,</a:t>
            </a:r>
            <a:r>
              <a:rPr lang="ru-RU" b="1" dirty="0" smtClean="0">
                <a:solidFill>
                  <a:srgbClr val="7030A0"/>
                </a:solidFill>
              </a:rPr>
              <a:t>Пеењето ја зголемува самосвеста, самодовербата и способноста за комуникација со другите.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Тоа го намалува стресот,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ни дава утеха и ни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помага да го откриеме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нашиот идентитет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и влијание во светот.“ 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Кети Кет</a:t>
            </a:r>
            <a:endParaRPr lang="mk-MK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Image result for songs carto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643182"/>
            <a:ext cx="242889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sz="4000" dirty="0" smtClean="0">
                <a:solidFill>
                  <a:srgbClr val="0070C0"/>
                </a:solidFill>
              </a:rPr>
              <a:t>ДА СЕ ПОТСЕТИМЕ!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СЕТО ОНА ШТО ГО СОЗДАЛ НАРОДОТ И ШТО ПРЕТСТАВУВА НЕГОВО ТРАДИЦИОНАЛНО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ОБЕЛЕЖЈЕ  СЕ ВИКА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НАРОДНО ТВОРЕШТВО.</a:t>
            </a:r>
            <a:endParaRPr lang="mk-MK" b="1" dirty="0" smtClean="0">
              <a:solidFill>
                <a:srgbClr val="00B0F0"/>
              </a:solidFill>
            </a:endParaRPr>
          </a:p>
          <a:p>
            <a:r>
              <a:rPr lang="mk-MK" b="1" dirty="0" smtClean="0">
                <a:solidFill>
                  <a:srgbClr val="002060"/>
                </a:solidFill>
              </a:rPr>
              <a:t>ПРЕКУ НАРОДНОТО </a:t>
            </a:r>
          </a:p>
          <a:p>
            <a:pPr>
              <a:buNone/>
            </a:pPr>
            <a:r>
              <a:rPr lang="mk-MK" b="1" dirty="0" smtClean="0">
                <a:solidFill>
                  <a:srgbClr val="002060"/>
                </a:solidFill>
              </a:rPr>
              <a:t>  ТВОРЕШТВО НАРОДОТ ЈА </a:t>
            </a:r>
          </a:p>
          <a:p>
            <a:pPr>
              <a:buNone/>
            </a:pPr>
            <a:r>
              <a:rPr lang="mk-MK" b="1" dirty="0" smtClean="0">
                <a:solidFill>
                  <a:srgbClr val="002060"/>
                </a:solidFill>
              </a:rPr>
              <a:t>  ПРЕТСТАВУВАЛ  СВОЈАТА </a:t>
            </a:r>
          </a:p>
          <a:p>
            <a:pPr>
              <a:buNone/>
            </a:pPr>
            <a:r>
              <a:rPr lang="mk-MK" b="1" dirty="0" smtClean="0">
                <a:solidFill>
                  <a:srgbClr val="002060"/>
                </a:solidFill>
              </a:rPr>
              <a:t> КУЛТУРА И ТРАДИЦИЈА.</a:t>
            </a:r>
          </a:p>
          <a:p>
            <a:endParaRPr lang="mk-MK" dirty="0"/>
          </a:p>
        </p:txBody>
      </p:sp>
      <p:pic>
        <p:nvPicPr>
          <p:cNvPr id="4" name="Picture 3" descr="Image result for народна носиј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00306"/>
            <a:ext cx="250033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Семејни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mk-MK" sz="3600" dirty="0" smtClean="0">
                <a:solidFill>
                  <a:srgbClr val="FF0000"/>
                </a:solidFill>
              </a:rPr>
              <a:t>народни песни</a:t>
            </a:r>
            <a:endParaRPr lang="mk-M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b="1" dirty="0" smtClean="0">
                <a:solidFill>
                  <a:srgbClr val="FF0066"/>
                </a:solidFill>
              </a:rPr>
              <a:t>   ВО СЕМЕЈНИТЕ ПЕСНИ СЕ ПЕЕ ЗА ЖИВОТОТ НА СЕМЕЈСТВОТО И ОДНОСИТЕ ПОМЕЃУ ЧЛЕНОВИТЕ ВО СЕМЕЈСТВОТО.</a:t>
            </a:r>
          </a:p>
          <a:p>
            <a:pPr algn="ctr">
              <a:buNone/>
            </a:pPr>
            <a:endParaRPr lang="mk-MK" b="1" dirty="0">
              <a:solidFill>
                <a:srgbClr val="FF0066"/>
              </a:solidFill>
            </a:endParaRPr>
          </a:p>
        </p:txBody>
      </p:sp>
      <p:pic>
        <p:nvPicPr>
          <p:cNvPr id="4" name="Picture 3" descr="Image result for ИГРАОРЦ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071810"/>
            <a:ext cx="442915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sz="4000" dirty="0" smtClean="0">
                <a:solidFill>
                  <a:srgbClr val="FF0000"/>
                </a:solidFill>
              </a:rPr>
              <a:t>Семејни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mk-MK" sz="4000" dirty="0" smtClean="0">
                <a:solidFill>
                  <a:srgbClr val="FF0000"/>
                </a:solidFill>
              </a:rPr>
              <a:t>народни песни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b="1" dirty="0" smtClean="0">
                <a:solidFill>
                  <a:srgbClr val="0066FF"/>
                </a:solidFill>
              </a:rPr>
              <a:t>   ТУКА СПАЃААТ И ПЕСНИТЕ ШТО СЕ ПЕАТ ВО КРУГОТ НА СЕМЕЈСТВОТО.</a:t>
            </a:r>
          </a:p>
          <a:p>
            <a:pPr>
              <a:buNone/>
            </a:pPr>
            <a:r>
              <a:rPr lang="mk-MK" b="1" dirty="0" smtClean="0">
                <a:solidFill>
                  <a:srgbClr val="7030A0"/>
                </a:solidFill>
              </a:rPr>
              <a:t>   </a:t>
            </a:r>
            <a:r>
              <a:rPr lang="mk-MK" b="1" dirty="0" smtClean="0">
                <a:solidFill>
                  <a:srgbClr val="7030A0"/>
                </a:solidFill>
              </a:rPr>
              <a:t>   </a:t>
            </a:r>
            <a:r>
              <a:rPr lang="en-US" b="1" dirty="0" smtClean="0">
                <a:solidFill>
                  <a:srgbClr val="7030A0"/>
                </a:solidFill>
              </a:rPr>
              <a:t>,,</a:t>
            </a:r>
            <a:r>
              <a:rPr lang="mk-MK" b="1" dirty="0" smtClean="0">
                <a:solidFill>
                  <a:srgbClr val="7030A0"/>
                </a:solidFill>
              </a:rPr>
              <a:t>Сестра кани брата на вечера</a:t>
            </a:r>
          </a:p>
          <a:p>
            <a:pPr>
              <a:buNone/>
            </a:pPr>
            <a:r>
              <a:rPr lang="mk-MK" b="1" dirty="0" smtClean="0">
                <a:solidFill>
                  <a:srgbClr val="7030A0"/>
                </a:solidFill>
              </a:rPr>
              <a:t>     </a:t>
            </a:r>
            <a:r>
              <a:rPr lang="mk-MK" b="1" dirty="0" smtClean="0">
                <a:solidFill>
                  <a:srgbClr val="7030A0"/>
                </a:solidFill>
              </a:rPr>
              <a:t>   Сестра </a:t>
            </a:r>
            <a:r>
              <a:rPr lang="mk-MK" b="1" dirty="0" smtClean="0">
                <a:solidFill>
                  <a:srgbClr val="7030A0"/>
                </a:solidFill>
              </a:rPr>
              <a:t>кани брата на вечера</a:t>
            </a:r>
          </a:p>
          <a:p>
            <a:pPr>
              <a:buNone/>
            </a:pPr>
            <a:r>
              <a:rPr lang="mk-MK" b="1" dirty="0" smtClean="0">
                <a:solidFill>
                  <a:srgbClr val="7030A0"/>
                </a:solidFill>
              </a:rPr>
              <a:t>    </a:t>
            </a:r>
            <a:r>
              <a:rPr lang="mk-MK" b="1" dirty="0" smtClean="0">
                <a:solidFill>
                  <a:srgbClr val="7030A0"/>
                </a:solidFill>
              </a:rPr>
              <a:t>    </a:t>
            </a:r>
            <a:r>
              <a:rPr lang="mk-MK" b="1" dirty="0" smtClean="0">
                <a:solidFill>
                  <a:srgbClr val="7030A0"/>
                </a:solidFill>
              </a:rPr>
              <a:t>Ајде ајде брате да вечераме</a:t>
            </a:r>
            <a:r>
              <a:rPr lang="en-US" b="1" dirty="0" smtClean="0">
                <a:solidFill>
                  <a:srgbClr val="7030A0"/>
                </a:solidFill>
              </a:rPr>
              <a:t>’’</a:t>
            </a:r>
            <a:r>
              <a:rPr lang="mk-MK" b="1" dirty="0" smtClean="0">
                <a:solidFill>
                  <a:srgbClr val="7030A0"/>
                </a:solidFill>
              </a:rPr>
              <a:t>.</a:t>
            </a:r>
          </a:p>
          <a:p>
            <a:endParaRPr lang="mk-MK" b="1" dirty="0">
              <a:solidFill>
                <a:srgbClr val="0066FF"/>
              </a:solidFill>
            </a:endParaRPr>
          </a:p>
        </p:txBody>
      </p:sp>
      <p:pic>
        <p:nvPicPr>
          <p:cNvPr id="4" name="Picture 3" descr="Image result for musi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071942"/>
            <a:ext cx="342902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шегобијни народни песни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sz="2800" dirty="0" smtClean="0">
                <a:solidFill>
                  <a:srgbClr val="FF0000"/>
                </a:solidFill>
              </a:rPr>
              <a:t> </a:t>
            </a:r>
            <a:r>
              <a:rPr lang="mk-MK" sz="2800" b="1" dirty="0" smtClean="0">
                <a:solidFill>
                  <a:srgbClr val="0070C0"/>
                </a:solidFill>
              </a:rPr>
              <a:t>ШЕГОБИЈНИТЕ ПЕСНИ НАЈЧЕСТО СЕ ПЕЕЛЕ НА СЕДЕНКИ</a:t>
            </a:r>
            <a:r>
              <a:rPr lang="mk-MK" sz="2800" b="1" dirty="0" smtClean="0">
                <a:solidFill>
                  <a:srgbClr val="0070C0"/>
                </a:solidFill>
              </a:rPr>
              <a:t>.</a:t>
            </a:r>
          </a:p>
          <a:p>
            <a:pPr algn="ctr">
              <a:buNone/>
            </a:pPr>
            <a:endParaRPr lang="mk-MK" sz="28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mk-MK" sz="2800" b="1" dirty="0" smtClean="0">
                <a:solidFill>
                  <a:srgbClr val="34BC04"/>
                </a:solidFill>
              </a:rPr>
              <a:t> </a:t>
            </a:r>
            <a:r>
              <a:rPr lang="mk-MK" sz="2800" b="1" dirty="0" smtClean="0">
                <a:solidFill>
                  <a:srgbClr val="34BC04"/>
                </a:solidFill>
              </a:rPr>
              <a:t>ВО НИВ НА ШЕГОБИЕН НАЧИН СЕ ОПИШУВА НЕКОЈ НАСТАН ИЛИ ЛИЧНОСТ.</a:t>
            </a:r>
            <a:endParaRPr lang="mk-MK" b="1" dirty="0">
              <a:solidFill>
                <a:srgbClr val="34BC04"/>
              </a:solidFill>
            </a:endParaRPr>
          </a:p>
        </p:txBody>
      </p:sp>
      <p:pic>
        <p:nvPicPr>
          <p:cNvPr id="4" name="Picture 3" descr="Image result for music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929066"/>
            <a:ext cx="228601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sz="4000" dirty="0" smtClean="0">
                <a:solidFill>
                  <a:schemeClr val="accent2">
                    <a:lumMod val="75000"/>
                  </a:schemeClr>
                </a:solidFill>
              </a:rPr>
              <a:t>шегобијнА народнА песнА</a:t>
            </a:r>
            <a:endParaRPr lang="mk-M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</a:t>
            </a:r>
          </a:p>
          <a:p>
            <a:pPr>
              <a:buNone/>
            </a:pPr>
            <a:r>
              <a:rPr lang="mk-MK" dirty="0" smtClean="0"/>
              <a:t> </a:t>
            </a:r>
            <a:r>
              <a:rPr lang="mk-MK" dirty="0" smtClean="0"/>
              <a:t>      </a:t>
            </a:r>
            <a:r>
              <a:rPr lang="en-US" b="1" dirty="0" smtClean="0">
                <a:solidFill>
                  <a:srgbClr val="00B0F0"/>
                </a:solidFill>
              </a:rPr>
              <a:t>,,</a:t>
            </a:r>
            <a:r>
              <a:rPr lang="mk-MK" b="1" dirty="0" smtClean="0">
                <a:solidFill>
                  <a:srgbClr val="00B0F0"/>
                </a:solidFill>
              </a:rPr>
              <a:t>Куќа имам на Пелистер</a:t>
            </a:r>
            <a:r>
              <a:rPr lang="en-US" b="1" dirty="0" smtClean="0">
                <a:solidFill>
                  <a:srgbClr val="00B0F0"/>
                </a:solidFill>
              </a:rPr>
              <a:t>’’</a:t>
            </a:r>
            <a:endParaRPr lang="mk-MK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00B0F0"/>
                </a:solidFill>
              </a:rPr>
              <a:t>     Куќа имам на Пелистер, </a:t>
            </a:r>
          </a:p>
          <a:p>
            <a:pPr>
              <a:buNone/>
            </a:pPr>
            <a:r>
              <a:rPr lang="mk-MK" b="1" dirty="0" smtClean="0">
                <a:solidFill>
                  <a:srgbClr val="00B0F0"/>
                </a:solidFill>
              </a:rPr>
              <a:t>     аџанак, баџанак.</a:t>
            </a:r>
          </a:p>
          <a:p>
            <a:pPr>
              <a:buNone/>
            </a:pPr>
            <a:r>
              <a:rPr lang="mk-MK" b="1" dirty="0" smtClean="0">
                <a:solidFill>
                  <a:srgbClr val="00B0F0"/>
                </a:solidFill>
              </a:rPr>
              <a:t>     Кој му стиска нека дојде, </a:t>
            </a:r>
          </a:p>
          <a:p>
            <a:pPr>
              <a:buNone/>
            </a:pPr>
            <a:r>
              <a:rPr lang="mk-MK" b="1" dirty="0" smtClean="0">
                <a:solidFill>
                  <a:srgbClr val="00B0F0"/>
                </a:solidFill>
              </a:rPr>
              <a:t>     аџанак, баџанак.</a:t>
            </a:r>
          </a:p>
          <a:p>
            <a:endParaRPr lang="mk-MK" dirty="0">
              <a:solidFill>
                <a:srgbClr val="00B0F0"/>
              </a:solidFill>
            </a:endParaRPr>
          </a:p>
        </p:txBody>
      </p:sp>
      <p:pic>
        <p:nvPicPr>
          <p:cNvPr id="4" name="Picture 3" descr="Image result for music notes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071942"/>
            <a:ext cx="364333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205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Семејни и шегобијни народни песни</vt:lpstr>
      <vt:lpstr>КОЈ ПЕЕ, ЗЛО НЕ МИСЛИ</vt:lpstr>
      <vt:lpstr>ДА СЕ ПОТСЕТИМЕ!</vt:lpstr>
      <vt:lpstr>Семејни народни песни</vt:lpstr>
      <vt:lpstr>Семејни народни песни</vt:lpstr>
      <vt:lpstr>шегобијни народни песни</vt:lpstr>
      <vt:lpstr>шегобијнА народнА песнА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Семејни и шегобијни народни песни</dc:title>
  <dc:creator>user</dc:creator>
  <cp:lastModifiedBy>user</cp:lastModifiedBy>
  <cp:revision>7</cp:revision>
  <dcterms:created xsi:type="dcterms:W3CDTF">2020-03-24T20:56:21Z</dcterms:created>
  <dcterms:modified xsi:type="dcterms:W3CDTF">2020-03-24T22:09:07Z</dcterms:modified>
</cp:coreProperties>
</file>