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05F4C7-F881-4FAF-B34A-019D8B561D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9323269-07A0-44FB-95C7-BBA62A608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/>
          <a:srcRect l="20833" t="13903" r="27500" b="8857"/>
          <a:stretch>
            <a:fillRect/>
          </a:stretch>
        </p:blipFill>
        <p:spPr>
          <a:xfrm>
            <a:off x="228600" y="1143000"/>
            <a:ext cx="8458200" cy="516193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k-MK" dirty="0" smtClean="0"/>
              <a:t>Слушајте и пополнете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210800" y="1752600"/>
            <a:ext cx="1645920" cy="1447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248400" y="381000"/>
          <a:ext cx="1828800" cy="490537"/>
        </p:xfrm>
        <a:graphic>
          <a:graphicData uri="http://schemas.openxmlformats.org/presentationml/2006/ole">
            <p:oleObj spid="_x0000_s1028" name="Packager Shell Object" showAsIcon="1" r:id="rId4" imgW="1514160" imgH="4910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mk-MK" dirty="0" smtClean="0"/>
              <a:t>Слушајте ја и повторете ја песната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124200" y="2667000"/>
          <a:ext cx="2667000" cy="1447800"/>
        </p:xfrm>
        <a:graphic>
          <a:graphicData uri="http://schemas.openxmlformats.org/presentationml/2006/ole">
            <p:oleObj spid="_x0000_s14338" name="Packager Shell Object" showAsIcon="1" r:id="rId3" imgW="1514160" imgH="491040" progId="Packag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mk-MK" sz="1800" smtClean="0">
                <a:solidFill>
                  <a:srgbClr val="FFFF00"/>
                </a:solidFill>
                <a:latin typeface="Arial Black" pitchFamily="34" charset="0"/>
              </a:rPr>
              <a:t>Поврзете </a:t>
            </a:r>
            <a:r>
              <a:rPr lang="mk-MK" sz="1800" dirty="0" smtClean="0">
                <a:solidFill>
                  <a:srgbClr val="FFFF00"/>
                </a:solidFill>
                <a:latin typeface="Arial Black" pitchFamily="34" charset="0"/>
              </a:rPr>
              <a:t>ги сликите со нивните точни сенки и вежбајте реченици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: I’ve got strong/long/short arms</a:t>
            </a:r>
            <a:b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I’ve got  short/long legs( </a:t>
            </a:r>
            <a:r>
              <a:rPr lang="mk-MK" sz="1800" dirty="0" smtClean="0">
                <a:solidFill>
                  <a:srgbClr val="FFFF00"/>
                </a:solidFill>
                <a:latin typeface="Arial Black" pitchFamily="34" charset="0"/>
              </a:rPr>
              <a:t>родителите им ги читаат речениците на децата)</a:t>
            </a:r>
            <a:endParaRPr lang="en-US" sz="1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User Data\Desktop\domasna ucilnica\New folder\bod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924799" cy="44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</TotalTime>
  <Words>24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Foundry</vt:lpstr>
      <vt:lpstr>Packager Shell Object</vt:lpstr>
      <vt:lpstr>Слушајте и пополнете</vt:lpstr>
      <vt:lpstr>Слушајте ја и повторете ја песната</vt:lpstr>
      <vt:lpstr>Поврзете ги сликите со нивните точни сенки и вежбајте реченици: I’ve got strong/long/short arms I’ve got  short/long legs( родителите им ги читаат речениците на децата)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Слушајте и пополнете</dc:title>
  <dc:creator>User</dc:creator>
  <cp:lastModifiedBy>User</cp:lastModifiedBy>
  <cp:revision>6</cp:revision>
  <dcterms:created xsi:type="dcterms:W3CDTF">2020-03-21T10:43:22Z</dcterms:created>
  <dcterms:modified xsi:type="dcterms:W3CDTF">2020-03-24T09:45:38Z</dcterms:modified>
</cp:coreProperties>
</file>