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87824" autoAdjust="0"/>
  </p:normalViewPr>
  <p:slideViewPr>
    <p:cSldViewPr>
      <p:cViewPr varScale="1">
        <p:scale>
          <a:sx n="43" d="100"/>
          <a:sy n="43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3E47B8-939B-48CE-823C-450157B21F61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976E6F-365D-4F37-AE2E-4C66F11597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3.wav"/><Relationship Id="rId1" Type="http://schemas.openxmlformats.org/officeDocument/2006/relationships/tags" Target="../tags/tag12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k-MK" dirty="0" smtClean="0"/>
              <a:t> </a:t>
            </a:r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собираме до 20 со помош на паровите на броеви кои прават 10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atasa\Desktop\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500063"/>
            <a:ext cx="7286676" cy="3571879"/>
          </a:xfrm>
          <a:prstGeom prst="rect">
            <a:avLst/>
          </a:prstGeom>
          <a:noFill/>
        </p:spPr>
      </p:pic>
      <p:pic>
        <p:nvPicPr>
          <p:cNvPr id="5" name="~PP1058.WAV">
            <a:hlinkClick r:id="" action="ppaction://media"/>
          </p:cNvPr>
          <p:cNvPicPr>
            <a:picLocks noRot="1" noChangeAspect="1"/>
          </p:cNvPicPr>
          <p:nvPr>
            <a:wavAudioFile r:embed="rId2" name="~PP1058.WAV"/>
          </p:nvPr>
        </p:nvPicPr>
        <p:blipFill>
          <a:blip r:embed="rId5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Собирање до 20 со помош на рамка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4" y="1357298"/>
            <a:ext cx="78581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 уште неколку задачи со помош на рамка 10.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34" y="2214554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</a:t>
            </a:r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14876" y="228599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+ 9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472" y="371475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+ 6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57752" y="371475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+ 8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2" descr="C:\Users\Natasa\Desktop\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14884"/>
            <a:ext cx="2500330" cy="1744969"/>
          </a:xfrm>
          <a:prstGeom prst="rect">
            <a:avLst/>
          </a:prstGeom>
          <a:noFill/>
        </p:spPr>
      </p:pic>
      <p:pic>
        <p:nvPicPr>
          <p:cNvPr id="40" name="Picture 3" descr="C:\Users\Natasa\Desktop\ta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357826"/>
            <a:ext cx="1775819" cy="904876"/>
          </a:xfrm>
          <a:prstGeom prst="rect">
            <a:avLst/>
          </a:prstGeom>
          <a:noFill/>
        </p:spPr>
      </p:pic>
      <p:pic>
        <p:nvPicPr>
          <p:cNvPr id="10242" name="Picture 2" descr="C:\Users\Natasa\Desktop\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929198"/>
            <a:ext cx="2157417" cy="1078709"/>
          </a:xfrm>
          <a:prstGeom prst="rect">
            <a:avLst/>
          </a:prstGeom>
          <a:noFill/>
        </p:spPr>
      </p:pic>
      <p:pic>
        <p:nvPicPr>
          <p:cNvPr id="11" name="~PP3293.WAV">
            <a:hlinkClick r:id="" action="ppaction://media"/>
          </p:cNvPr>
          <p:cNvPicPr>
            <a:picLocks noRot="1" noChangeAspect="1"/>
          </p:cNvPicPr>
          <p:nvPr>
            <a:wavAudioFile r:embed="rId2" name="~PP3293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074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8" grpId="0" animBg="1"/>
      <p:bldP spid="35" grpId="0" animBg="1"/>
      <p:bldP spid="31" grpId="0" animBg="1"/>
      <p:bldP spid="32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200" b="1" dirty="0" smtClean="0">
                <a:latin typeface="Times New Roman" pitchFamily="18" charset="0"/>
                <a:cs typeface="Times New Roman" pitchFamily="18" charset="0"/>
              </a:rPr>
              <a:t>Што е најважно добро да знаеш?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785926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0+ 10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3240" y="1857364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9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7884" y="192880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+ 8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596" y="300037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+ 7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4678" y="3071810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+ 6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29322" y="3214686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+ 5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0034" y="4286256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+ 4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4678" y="4429132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+ 3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0760" y="4500570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+ 2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3108" y="5643578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+ 1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72066" y="5643578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10+ 1 = 10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~PP2285.WAV">
            <a:hlinkClick r:id="" action="ppaction://media"/>
          </p:cNvPr>
          <p:cNvPicPr>
            <a:picLocks noRot="1" noChangeAspect="1"/>
          </p:cNvPicPr>
          <p:nvPr>
            <a:wavAudioFile r:embed="rId2" name="~PP2285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47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57288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     </a:t>
            </a:r>
            <a:r>
              <a:rPr lang="mk-MK" sz="3100" b="1" dirty="0" smtClean="0">
                <a:latin typeface="Times New Roman" pitchFamily="18" charset="0"/>
                <a:cs typeface="Times New Roman" pitchFamily="18" charset="0"/>
              </a:rPr>
              <a:t>обиди се да ги запомниш,а можеш да користиш и прстиња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Natasa\Desktop\prs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6858048" cy="4429156"/>
          </a:xfrm>
          <a:prstGeom prst="rect">
            <a:avLst/>
          </a:prstGeom>
          <a:noFill/>
        </p:spPr>
      </p:pic>
      <p:pic>
        <p:nvPicPr>
          <p:cNvPr id="4" name="~PP455.WAV">
            <a:hlinkClick r:id="" action="ppaction://media"/>
          </p:cNvPr>
          <p:cNvPicPr>
            <a:picLocks noRot="1" noChangeAspect="1"/>
          </p:cNvPicPr>
          <p:nvPr>
            <a:wavAudioFile r:embed="rId1" name="~PP455.WAV"/>
          </p:nvPr>
        </p:nvPicPr>
        <p:blipFill>
          <a:blip r:embed="rId4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98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Ви благодарам на вниманието драги ученици и родители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Наташа Тодоровска</a:t>
            </a: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Одделенски наставник во прво одд.</a:t>
            </a:r>
          </a:p>
          <a:p>
            <a:pPr>
              <a:buNone/>
            </a:pPr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ОУ„Ѓорѓи Сугарев“ - Битола</a:t>
            </a:r>
            <a:endParaRPr lang="en-US" dirty="0"/>
          </a:p>
        </p:txBody>
      </p:sp>
      <p:pic>
        <p:nvPicPr>
          <p:cNvPr id="4" name="Picture 2" descr="C:\Users\Natasa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857364"/>
            <a:ext cx="1665567" cy="1585909"/>
          </a:xfrm>
          <a:prstGeom prst="rect">
            <a:avLst/>
          </a:prstGeom>
          <a:noFill/>
        </p:spPr>
      </p:pic>
      <p:pic>
        <p:nvPicPr>
          <p:cNvPr id="5" name="~PP1240.WAV">
            <a:hlinkClick r:id="" action="ppaction://media"/>
          </p:cNvPr>
          <p:cNvPicPr>
            <a:picLocks noRot="1" noChangeAspect="1"/>
          </p:cNvPicPr>
          <p:nvPr>
            <a:wavAudioFile r:embed="rId2" name="~PP1240.WAV"/>
          </p:nvPr>
        </p:nvPicPr>
        <p:blipFill>
          <a:blip r:embed="rId5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Парови на броеви кои прават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Natasa\Desktop\ram1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3390900" cy="1343025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1214414" y="142873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57356" y="1428736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00298" y="150017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14678" y="150017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14678" y="207167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71736" y="207167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28794" y="207167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14414" y="207167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1472" y="207167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572000" y="1500174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+ 9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Users\Natasa\Desktop\ram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357562"/>
            <a:ext cx="3390900" cy="1343025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1928794" y="342900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43174" y="342900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286116" y="342900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42910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85852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2000232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643174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86116" y="407194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14876" y="3571876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C:\Users\Natasa\Desktop\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00635"/>
            <a:ext cx="3429024" cy="1412621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2643174" y="514351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7554" y="514351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42910" y="578645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85852" y="578645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28794" y="578645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43174" y="578645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86116" y="5786454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86314" y="5429264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~PP2676.WAV">
            <a:hlinkClick r:id="" action="ppaction://media"/>
          </p:cNvPr>
          <p:cNvPicPr>
            <a:picLocks noRot="1" noChangeAspect="1"/>
          </p:cNvPicPr>
          <p:nvPr>
            <a:wavAudioFile r:embed="rId2" name="~PP2676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3454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Парови на броеви кои прават 10</a:t>
            </a:r>
            <a:endParaRPr lang="en-US" sz="2800" dirty="0"/>
          </a:p>
        </p:txBody>
      </p:sp>
      <p:pic>
        <p:nvPicPr>
          <p:cNvPr id="2050" name="Picture 2" descr="C:\Users\Natasa\Desktop\ram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1500174"/>
            <a:ext cx="3546567" cy="1428760"/>
          </a:xfrm>
          <a:prstGeom prst="rect">
            <a:avLst/>
          </a:prstGeom>
          <a:noFill/>
        </p:spPr>
      </p:pic>
      <p:pic>
        <p:nvPicPr>
          <p:cNvPr id="2051" name="Picture 3" descr="C:\Users\Natasa\Desktop\ram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143248"/>
            <a:ext cx="3840376" cy="1785950"/>
          </a:xfrm>
          <a:prstGeom prst="rect">
            <a:avLst/>
          </a:prstGeom>
          <a:noFill/>
        </p:spPr>
      </p:pic>
      <p:pic>
        <p:nvPicPr>
          <p:cNvPr id="2052" name="Picture 4" descr="C:\Users\Natasa\Desktop\ram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72074"/>
            <a:ext cx="3635897" cy="1500198"/>
          </a:xfrm>
          <a:prstGeom prst="rect">
            <a:avLst/>
          </a:prstGeom>
          <a:noFill/>
        </p:spPr>
      </p:pic>
      <p:sp>
        <p:nvSpPr>
          <p:cNvPr id="40" name="Oval 39"/>
          <p:cNvSpPr/>
          <p:nvPr/>
        </p:nvSpPr>
        <p:spPr>
          <a:xfrm>
            <a:off x="3357554" y="164305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0034" y="22859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142976" y="22859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000232" y="22859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43174" y="22859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7554" y="22859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29190" y="171448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42910" y="414338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357290" y="414338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71670" y="414338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786050" y="414338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00430" y="414338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72066" y="3643314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214414" y="58578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000232" y="592933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14612" y="5929330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28992" y="5857892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14942" y="528638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~PP2680.WAV">
            <a:hlinkClick r:id="" action="ppaction://media"/>
          </p:cNvPr>
          <p:cNvPicPr>
            <a:picLocks noRot="1" noChangeAspect="1"/>
          </p:cNvPicPr>
          <p:nvPr>
            <a:wavAudioFile r:embed="rId2" name="~PP2680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722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0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Парови на броеви кои прават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Natasa\Desktop\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428736"/>
            <a:ext cx="3643338" cy="1400175"/>
          </a:xfrm>
          <a:prstGeom prst="rect">
            <a:avLst/>
          </a:prstGeom>
          <a:noFill/>
        </p:spPr>
      </p:pic>
      <p:pic>
        <p:nvPicPr>
          <p:cNvPr id="3075" name="Picture 3" descr="C:\Users\Natasa\Desktop\ram 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143248"/>
            <a:ext cx="3590925" cy="1276350"/>
          </a:xfrm>
          <a:prstGeom prst="rect">
            <a:avLst/>
          </a:prstGeom>
          <a:noFill/>
        </p:spPr>
      </p:pic>
      <p:pic>
        <p:nvPicPr>
          <p:cNvPr id="3077" name="Picture 5" descr="C:\Users\Natasa\Desktop\9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3571900" cy="1600200"/>
          </a:xfrm>
          <a:prstGeom prst="rect">
            <a:avLst/>
          </a:prstGeom>
          <a:noFill/>
        </p:spPr>
      </p:pic>
      <p:sp>
        <p:nvSpPr>
          <p:cNvPr id="28" name="Oval 27"/>
          <p:cNvSpPr/>
          <p:nvPr/>
        </p:nvSpPr>
        <p:spPr>
          <a:xfrm>
            <a:off x="2643174" y="2285992"/>
            <a:ext cx="50006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286116" y="157161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7554" y="221455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72066" y="171448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500298" y="378619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3240" y="378619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3504" y="3357562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 + 2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14678" y="56435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286380" y="5214950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+ 1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~PP1081.WAV">
            <a:hlinkClick r:id="" action="ppaction://media"/>
          </p:cNvPr>
          <p:cNvPicPr>
            <a:picLocks noRot="1" noChangeAspect="1"/>
          </p:cNvPicPr>
          <p:nvPr>
            <a:wavAudioFile r:embed="rId2" name="~PP1081.WAV"/>
          </p:nvPr>
        </p:nvPicPr>
        <p:blipFill>
          <a:blip r:embed="rId7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072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Парови на броеви кои прават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tasa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3500462" cy="1750231"/>
          </a:xfrm>
          <a:prstGeom prst="rect">
            <a:avLst/>
          </a:prstGeom>
          <a:noFill/>
        </p:spPr>
      </p:pic>
      <p:pic>
        <p:nvPicPr>
          <p:cNvPr id="4099" name="Picture 3" descr="C:\Users\Natasa\Desktop\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3152775" cy="14478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714348" y="18573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57290" y="18573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71670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43174" y="185736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86116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4348" y="250030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57290" y="250030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00232" y="250030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643174" y="250030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86116" y="250030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43504" y="2000240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+ 10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14942" y="4214818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 + 0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~PP120.WAV">
            <a:hlinkClick r:id="" action="ppaction://media"/>
          </p:cNvPr>
          <p:cNvPicPr>
            <a:picLocks noRot="1" noChangeAspect="1"/>
          </p:cNvPicPr>
          <p:nvPr>
            <a:wavAudioFile r:embed="rId2" name="~PP120.WAV"/>
          </p:nvPr>
        </p:nvPicPr>
        <p:blipFill>
          <a:blip r:embed="rId6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20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Собирање до 20 со помош на рамка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4" y="1643050"/>
            <a:ext cx="78581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да ги  соберам броевите 8 и  4 со помош на рамка 10?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Natasa\Desktop\ram 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3590925" cy="1276350"/>
          </a:xfrm>
          <a:prstGeom prst="rect">
            <a:avLst/>
          </a:prstGeom>
          <a:noFill/>
        </p:spPr>
      </p:pic>
      <p:pic>
        <p:nvPicPr>
          <p:cNvPr id="6147" name="Picture 3" descr="C:\Users\Natasa\Desktop\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571744"/>
            <a:ext cx="3571900" cy="151447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71472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4480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1802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6248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57818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43174" y="328612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86116" y="328612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43438" y="285749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357818" y="285749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357950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86644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0" idx="2"/>
          </p:cNvCxnSpPr>
          <p:nvPr/>
        </p:nvCxnSpPr>
        <p:spPr>
          <a:xfrm rot="16200000" flipH="1">
            <a:off x="803645" y="5089933"/>
            <a:ext cx="928694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250268" y="5179230"/>
            <a:ext cx="928692" cy="714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14480" y="592933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14876" y="5357826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8+ 4 = 12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~PP3120.WAV">
            <a:hlinkClick r:id="" action="ppaction://media"/>
          </p:cNvPr>
          <p:cNvPicPr>
            <a:picLocks noRot="1" noChangeAspect="1"/>
          </p:cNvPicPr>
          <p:nvPr>
            <a:wavAudioFile r:embed="rId2" name="~PP3120.WAV"/>
          </p:nvPr>
        </p:nvPicPr>
        <p:blipFill>
          <a:blip r:embed="rId6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042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Собирање до 20 со помош на рамка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4" y="1357298"/>
            <a:ext cx="78581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Ајде да пробаме уште еднаш. </a:t>
            </a:r>
          </a:p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ги собереме броевите 9 и 7  со помош на рамка 10?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Natasa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41454"/>
            <a:ext cx="3643338" cy="1544765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71472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4480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1802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6248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57818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57950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86644" y="4357694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0" idx="2"/>
          </p:cNvCxnSpPr>
          <p:nvPr/>
        </p:nvCxnSpPr>
        <p:spPr>
          <a:xfrm rot="16200000" flipH="1">
            <a:off x="803645" y="5089933"/>
            <a:ext cx="928694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250268" y="5179230"/>
            <a:ext cx="928692" cy="714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714480" y="592933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14876" y="5357826"/>
            <a:ext cx="321471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+ 7 = 16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Natasa\Desktop\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428868"/>
            <a:ext cx="2847975" cy="1600200"/>
          </a:xfrm>
          <a:prstGeom prst="rect">
            <a:avLst/>
          </a:prstGeom>
          <a:noFill/>
        </p:spPr>
      </p:pic>
      <p:sp>
        <p:nvSpPr>
          <p:cNvPr id="23" name="Oval 22"/>
          <p:cNvSpPr/>
          <p:nvPr/>
        </p:nvSpPr>
        <p:spPr>
          <a:xfrm>
            <a:off x="2714612" y="335756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14876" y="2857496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57818" y="2857496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72198" y="28574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15140" y="2857496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429520" y="28574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14876" y="335756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~PP3380.WAV">
            <a:hlinkClick r:id="" action="ppaction://media"/>
          </p:cNvPr>
          <p:cNvPicPr>
            <a:picLocks noRot="1" noChangeAspect="1"/>
          </p:cNvPicPr>
          <p:nvPr>
            <a:wavAudioFile r:embed="rId2" name="~PP3380.WAV"/>
          </p:nvPr>
        </p:nvPicPr>
        <p:blipFill>
          <a:blip r:embed="rId6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27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8" grpId="0" animBg="1"/>
      <p:bldP spid="4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Собирање до 20 со помош на рамка 10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500034" y="1357298"/>
            <a:ext cx="78581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Сега пробајте сами да ја  решите оваа задача.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34" y="2214554"/>
            <a:ext cx="221457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+ 5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Natasa\Desktop\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778126"/>
            <a:ext cx="2500330" cy="1744969"/>
          </a:xfrm>
          <a:prstGeom prst="rect">
            <a:avLst/>
          </a:prstGeom>
          <a:noFill/>
        </p:spPr>
      </p:pic>
      <p:sp>
        <p:nvSpPr>
          <p:cNvPr id="38" name="Cloud Callout 37"/>
          <p:cNvSpPr/>
          <p:nvPr/>
        </p:nvSpPr>
        <p:spPr>
          <a:xfrm>
            <a:off x="5286348" y="3357562"/>
            <a:ext cx="3857652" cy="1428760"/>
          </a:xfrm>
          <a:prstGeom prst="cloudCallout">
            <a:avLst>
              <a:gd name="adj1" fmla="val -5926"/>
              <a:gd name="adj2" fmla="val 106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празни влошки   за  по   10 јајца-рамка 10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428596" y="3500438"/>
            <a:ext cx="2428860" cy="1143008"/>
          </a:xfrm>
          <a:prstGeom prst="cloudCallout">
            <a:avLst>
              <a:gd name="adj1" fmla="val -12377"/>
              <a:gd name="adj2" fmla="val 99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Пластични тапи за точки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atasa\Desktop\tap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429264"/>
            <a:ext cx="1775819" cy="904876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3000332" y="2214554"/>
            <a:ext cx="54293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Што може да искористите за рамка </a:t>
            </a:r>
          </a:p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без да ја цртате?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~PP3272.WAV">
            <a:hlinkClick r:id="" action="ppaction://media"/>
          </p:cNvPr>
          <p:cNvPicPr>
            <a:picLocks noRot="1" noChangeAspect="1"/>
          </p:cNvPicPr>
          <p:nvPr>
            <a:wavAudioFile r:embed="rId2" name="~PP3272.WAV"/>
          </p:nvPr>
        </p:nvPicPr>
        <p:blipFill>
          <a:blip r:embed="rId6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45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8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2800" b="1" dirty="0" smtClean="0">
                <a:latin typeface="Times New Roman" pitchFamily="18" charset="0"/>
                <a:cs typeface="Times New Roman" pitchFamily="18" charset="0"/>
              </a:rPr>
              <a:t>Собирање до 20 со помош на рамка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0034" y="1357298"/>
            <a:ext cx="78581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Сега  нацртај го твоето решение во тетратката.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0034" y="2214554"/>
            <a:ext cx="221457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+ 5 = ? 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Natasa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14686"/>
            <a:ext cx="3286148" cy="1643074"/>
          </a:xfrm>
          <a:prstGeom prst="rect">
            <a:avLst/>
          </a:prstGeom>
          <a:noFill/>
        </p:spPr>
      </p:pic>
      <p:pic>
        <p:nvPicPr>
          <p:cNvPr id="9219" name="Picture 3" descr="C:\Users\Natasa\Desktop\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4686"/>
            <a:ext cx="3143272" cy="1571636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714348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85852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28794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71736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43240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4348" y="407194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4348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14480" y="5072074"/>
            <a:ext cx="50006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4612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57290" y="407194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28794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1736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71802" y="4143380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86314" y="350043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6200000" flipH="1">
            <a:off x="1160835" y="5768595"/>
            <a:ext cx="642941" cy="535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2375283" y="5768593"/>
            <a:ext cx="714379" cy="464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928794" y="6215058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57620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86314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86446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chemeClr val="tx1"/>
                </a:solidFill>
              </a:rPr>
              <a:t>=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15140" y="507207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429256" y="6143620"/>
            <a:ext cx="2786082" cy="428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k-MK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+ 5 = 11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~PP2775.WAV">
            <a:hlinkClick r:id="" action="ppaction://media"/>
          </p:cNvPr>
          <p:cNvPicPr>
            <a:picLocks noRot="1" noChangeAspect="1"/>
          </p:cNvPicPr>
          <p:nvPr>
            <a:wavAudioFile r:embed="rId2" name="~PP2775.WAV"/>
          </p:nvPr>
        </p:nvPicPr>
        <p:blipFill>
          <a:blip r:embed="rId5"/>
          <a:stretch>
            <a:fillRect/>
          </a:stretch>
        </p:blipFill>
        <p:spPr>
          <a:xfrm>
            <a:off x="8593138" y="63071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199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8" grpId="0" animBg="1"/>
      <p:bldP spid="3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6" grpId="0" animBg="1"/>
      <p:bldP spid="37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0.8|0.8|2.5|2.5|2.8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5.7|2|3.6|2.9|2.6|2.2|1.2|3.2|1.1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2.2|0.8|1.9|1.1|1.2|1.4|1.6|1.4|1.6|2|7.2|1.8|1.4|1.7|1.6|1.6|1.5|1.5|1.6|10.8|1.7|1.4|1.3|1.3|1.4|1.6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3|1.4|1.7|1.7|1.5|1.9|5|2|1.6|1.7|1.6|1.8|7.5|1.6|1.6|1.8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1.6|1.8|3.6|2.3|1.9|3.1|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6|1.1|1|0.9|0.9|0.7|0.8|1.7|1.1|2.2|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3|7.6|12.2|1.9|4.8|1.6|1.2|0.9|0.8|0.7|10.7|1.8|1.4|2.5|4.5|4.9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9|4.1|5.5|1.9|3.2|1.8|1.3|0.8|0.8|6.5|0.9|1.9|0.9|0.8|0.9|0.9|3.6|2.4|1.4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6|3.6|5.2|5|3.5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3|3.1|1.4|4.4|1.8|1.2|1.3|1.1|1.4|5.9|0.8|2.6|1.5|1.6|2.1|1.8|3|1.8|0.6|0.6|0.9|0.9|5.5|0.8|0.9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190</TotalTime>
  <Words>380</Words>
  <Application>Microsoft Office PowerPoint</Application>
  <PresentationFormat>On-screen Show (4:3)</PresentationFormat>
  <Paragraphs>85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 собираме до 20 со помош на паровите на броеви кои прават 10</vt:lpstr>
      <vt:lpstr>Парови на броеви кои прават 10</vt:lpstr>
      <vt:lpstr>Парови на броеви кои прават 10</vt:lpstr>
      <vt:lpstr>Парови на броеви кои прават 10</vt:lpstr>
      <vt:lpstr>Парови на броеви кои прават 10</vt:lpstr>
      <vt:lpstr>Собирање до 20 со помош на рамка 10</vt:lpstr>
      <vt:lpstr>Собирање до 20 со помош на рамка 10</vt:lpstr>
      <vt:lpstr>Собирање до 20 со помош на рамка 10</vt:lpstr>
      <vt:lpstr>Собирање до 20 со помош на рамка 10</vt:lpstr>
      <vt:lpstr>Собирање до 20 со помош на рамка 10</vt:lpstr>
      <vt:lpstr>Што е најважно добро да знаеш?</vt:lpstr>
      <vt:lpstr>     обиди се да ги запомниш,а можеш да користиш и прстиња</vt:lpstr>
      <vt:lpstr>Ви благодарам на вниманието драги ученици и родители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Natasa</dc:creator>
  <cp:lastModifiedBy>Natasa</cp:lastModifiedBy>
  <cp:revision>26</cp:revision>
  <dcterms:created xsi:type="dcterms:W3CDTF">2020-03-18T19:50:56Z</dcterms:created>
  <dcterms:modified xsi:type="dcterms:W3CDTF">2020-03-18T23:28:30Z</dcterms:modified>
</cp:coreProperties>
</file>