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59" r:id="rId3"/>
    <p:sldId id="260" r:id="rId4"/>
    <p:sldId id="267" r:id="rId5"/>
    <p:sldId id="269" r:id="rId6"/>
    <p:sldId id="273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33C3C-2078-4F04-8FEC-713CD4DE79B8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9B547-A1E0-468B-AB2A-4E8C9055E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297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33C3C-2078-4F04-8FEC-713CD4DE79B8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9B547-A1E0-468B-AB2A-4E8C9055E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007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33C3C-2078-4F04-8FEC-713CD4DE79B8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9B547-A1E0-468B-AB2A-4E8C9055E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417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33C3C-2078-4F04-8FEC-713CD4DE79B8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9B547-A1E0-468B-AB2A-4E8C9055E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3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33C3C-2078-4F04-8FEC-713CD4DE79B8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9B547-A1E0-468B-AB2A-4E8C9055E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265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33C3C-2078-4F04-8FEC-713CD4DE79B8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9B547-A1E0-468B-AB2A-4E8C9055E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915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33C3C-2078-4F04-8FEC-713CD4DE79B8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9B547-A1E0-468B-AB2A-4E8C9055E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059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33C3C-2078-4F04-8FEC-713CD4DE79B8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9B547-A1E0-468B-AB2A-4E8C9055E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625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33C3C-2078-4F04-8FEC-713CD4DE79B8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9B547-A1E0-468B-AB2A-4E8C9055E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88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33C3C-2078-4F04-8FEC-713CD4DE79B8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9B547-A1E0-468B-AB2A-4E8C9055E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82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33C3C-2078-4F04-8FEC-713CD4DE79B8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9B547-A1E0-468B-AB2A-4E8C9055E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973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33C3C-2078-4F04-8FEC-713CD4DE79B8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9B547-A1E0-468B-AB2A-4E8C9055E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48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emf"/><Relationship Id="rId7" Type="http://schemas.openxmlformats.org/officeDocument/2006/relationships/image" Target="../media/image17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10" Type="http://schemas.openxmlformats.org/officeDocument/2006/relationships/image" Target="../media/image20.png"/><Relationship Id="rId4" Type="http://schemas.openxmlformats.org/officeDocument/2006/relationships/image" Target="../media/image14.emf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05" y="2944112"/>
            <a:ext cx="4766988" cy="3887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502" y="-12864"/>
            <a:ext cx="4399217" cy="28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5" y="21124"/>
            <a:ext cx="4730750" cy="29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415" y="2852936"/>
            <a:ext cx="4367213" cy="397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051914"/>
            <a:ext cx="4320480" cy="2790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-27788" y="5361803"/>
            <a:ext cx="5175852" cy="1470025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k-MK" dirty="0" smtClean="0"/>
              <a:t>Советскиот соуз- фактор во меѓународните односи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93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>
            <a:normAutofit/>
          </a:bodyPr>
          <a:lstStyle/>
          <a:p>
            <a:r>
              <a:rPr lang="mk-MK" dirty="0" smtClean="0"/>
              <a:t>Февруарска Револуција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" y="980728"/>
            <a:ext cx="4915482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980728"/>
            <a:ext cx="4176465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" y="3041234"/>
            <a:ext cx="4225244" cy="3816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800" y="3573016"/>
            <a:ext cx="4902200" cy="284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67" y="0"/>
            <a:ext cx="1493837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029" y="-347"/>
            <a:ext cx="189547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594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57835" y="260648"/>
            <a:ext cx="7056784" cy="685800"/>
          </a:xfrm>
        </p:spPr>
        <p:txBody>
          <a:bodyPr>
            <a:normAutofit fontScale="90000"/>
          </a:bodyPr>
          <a:lstStyle/>
          <a:p>
            <a:r>
              <a:rPr lang="mk-MK" dirty="0"/>
              <a:t>О</a:t>
            </a:r>
            <a:r>
              <a:rPr lang="mk-MK" dirty="0" smtClean="0"/>
              <a:t>КТОМВРИСКА РЕВОЛУЦИЈА</a:t>
            </a:r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1043"/>
            <a:ext cx="2664296" cy="1801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380" y="764704"/>
            <a:ext cx="2031081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00" y="831553"/>
            <a:ext cx="2098624" cy="1733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680126"/>
            <a:ext cx="3322563" cy="2113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82602"/>
            <a:ext cx="3235061" cy="2062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6" y="4645194"/>
            <a:ext cx="3294896" cy="2212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474" y="2596780"/>
            <a:ext cx="2509654" cy="4261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161" y="4793611"/>
            <a:ext cx="3383585" cy="203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570" y="831553"/>
            <a:ext cx="2396013" cy="1696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239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53752"/>
            <a:ext cx="8229600" cy="1143000"/>
          </a:xfrm>
        </p:spPr>
        <p:txBody>
          <a:bodyPr/>
          <a:lstStyle/>
          <a:p>
            <a:r>
              <a:rPr lang="mk-MK" dirty="0" smtClean="0"/>
              <a:t>Граѓанска војна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8" y="1196752"/>
            <a:ext cx="2448272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8" y="3533298"/>
            <a:ext cx="2448272" cy="3351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830" y="1196752"/>
            <a:ext cx="6660574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9404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21" y="0"/>
            <a:ext cx="3888432" cy="3336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461" y="0"/>
            <a:ext cx="5112634" cy="3192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2074"/>
            <a:ext cx="4067944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295" y="3192017"/>
            <a:ext cx="48768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087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405021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mk-MK" dirty="0" smtClean="0"/>
              <a:t>30.12.1922- Русија била преименувана во </a:t>
            </a:r>
            <a:r>
              <a:rPr lang="mk-MK" i="1" dirty="0" smtClean="0">
                <a:solidFill>
                  <a:srgbClr val="C00000"/>
                </a:solidFill>
              </a:rPr>
              <a:t>Сојуз на Советските Социјалистички републики (СССР)</a:t>
            </a:r>
            <a:endParaRPr lang="en-US" i="1" dirty="0">
              <a:solidFill>
                <a:srgbClr val="C0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51" y="591695"/>
            <a:ext cx="7896297" cy="3458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60985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</TotalTime>
  <Words>25</Words>
  <Application>Microsoft Office PowerPoint</Application>
  <PresentationFormat>On-screen Show (4:3)</PresentationFormat>
  <Paragraphs>5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Февруарска Револуција</vt:lpstr>
      <vt:lpstr>ОКТОМВРИСКА РЕВОЛУЦИЈА</vt:lpstr>
      <vt:lpstr>Граѓанска војна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Советскиот соуз- фактор во меѓународните односи</dc:title>
  <dc:creator>user</dc:creator>
  <cp:lastModifiedBy>user</cp:lastModifiedBy>
  <cp:revision>26</cp:revision>
  <dcterms:created xsi:type="dcterms:W3CDTF">2020-03-22T16:52:18Z</dcterms:created>
  <dcterms:modified xsi:type="dcterms:W3CDTF">2020-03-24T13:46:09Z</dcterms:modified>
</cp:coreProperties>
</file>