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1011E79-758E-43BE-884B-6A90A1B54CDE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A23E6A-F054-4CD0-B133-31DD105CC58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/>
          <a:lstStyle/>
          <a:p>
            <a:r>
              <a:rPr lang="mk-MK" dirty="0" smtClean="0"/>
              <a:t>Социјализација на личноста во групата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5c1ba-andare-oltre-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8458200" cy="3880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Активности за ученикот!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Размисли!</a:t>
            </a:r>
          </a:p>
          <a:p>
            <a:pPr>
              <a:buFontTx/>
              <a:buChar char="-"/>
            </a:pPr>
            <a:r>
              <a:rPr lang="mk-MK" dirty="0" smtClean="0"/>
              <a:t>Дали секогаш чекаш некој да побара од тебе помош или точно знаеш да процениш кога некој од тебе очекува твоја подршка?</a:t>
            </a:r>
          </a:p>
          <a:p>
            <a:pPr>
              <a:buFont typeface="Arial" charset="0"/>
              <a:buChar char="•"/>
            </a:pPr>
            <a:r>
              <a:rPr lang="mk-MK" dirty="0" smtClean="0"/>
              <a:t>Објасни!</a:t>
            </a:r>
          </a:p>
          <a:p>
            <a:pPr>
              <a:buNone/>
            </a:pPr>
            <a:r>
              <a:rPr lang="mk-MK" dirty="0" smtClean="0"/>
              <a:t>- Потруди се твоето мислење да му го кажиш на некој од твоите во семејството и притоа побарај да се поведи дебата со сите членови во семејството кога и како треба да му помагаме на личностите околу нас!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општество?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Општеството е организирана заедница на луѓе во која тие создаваат материјални и културно добра и живеат според определени правила.</a:t>
            </a:r>
          </a:p>
          <a:p>
            <a:r>
              <a:rPr lang="mk-MK" dirty="0" smtClean="0"/>
              <a:t>Однесувањето на личноста во групата зависи од степенот на социјализација.</a:t>
            </a:r>
          </a:p>
          <a:p>
            <a:pPr>
              <a:buNone/>
            </a:pPr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Активност за ученикот!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Размисли и објасни ја со свои зборови поговорката:</a:t>
            </a:r>
          </a:p>
          <a:p>
            <a:pPr algn="ctr">
              <a:buNone/>
            </a:pPr>
            <a:r>
              <a:rPr lang="mk-MK" b="1" dirty="0" smtClean="0"/>
              <a:t>„Човек учи додека е жив“</a:t>
            </a:r>
          </a:p>
          <a:p>
            <a:pPr algn="ctr">
              <a:buNone/>
            </a:pPr>
            <a:endParaRPr lang="mk-MK" b="1" dirty="0"/>
          </a:p>
          <a:p>
            <a:pPr algn="ctr">
              <a:buNone/>
            </a:pPr>
            <a:r>
              <a:rPr lang="mk-MK" b="1" dirty="0" smtClean="0"/>
              <a:t>*Дали поговорката се однесува на учењето од книга?</a:t>
            </a:r>
          </a:p>
          <a:p>
            <a:pPr algn="ctr">
              <a:buNone/>
            </a:pPr>
            <a:r>
              <a:rPr lang="mk-MK" b="1" dirty="0" smtClean="0"/>
              <a:t>*Дали поговорката се однесува на учење од нашите дела и постапки?</a:t>
            </a:r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Социјализација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/>
              <a:t>Социјализација претставува процес каде личноста го учи и усвојува начинот на однесување во општеството, групата и така се оспособува за живот во неа, а притоа ги задржува своите лични особини.</a:t>
            </a:r>
          </a:p>
          <a:p>
            <a:r>
              <a:rPr lang="mk-MK" dirty="0" smtClean="0"/>
              <a:t>Социјализацијата започнува во семејството и се одвива во текот на целиот живот.</a:t>
            </a:r>
          </a:p>
          <a:p>
            <a:r>
              <a:rPr lang="mk-MK" dirty="0" smtClean="0"/>
              <a:t>*Затоа во претходниот слајд беше дадена поговорката.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Активност за ученикот!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Дали ти се чувствуваш социјализирано?</a:t>
            </a:r>
          </a:p>
          <a:p>
            <a:endParaRPr lang="mk-MK" dirty="0"/>
          </a:p>
          <a:p>
            <a:pPr algn="ctr"/>
            <a:r>
              <a:rPr lang="mk-MK" b="1" dirty="0" smtClean="0"/>
              <a:t>АРГУМЕНТИРАЈ!</a:t>
            </a:r>
          </a:p>
          <a:p>
            <a:pPr algn="ctr">
              <a:buFontTx/>
              <a:buChar char="-"/>
            </a:pPr>
            <a:r>
              <a:rPr lang="mk-MK" b="1" dirty="0" smtClean="0"/>
              <a:t>Со писмен доказ</a:t>
            </a:r>
          </a:p>
          <a:p>
            <a:pPr algn="ctr">
              <a:buNone/>
            </a:pPr>
            <a:r>
              <a:rPr lang="mk-MK" b="1" dirty="0"/>
              <a:t>и</a:t>
            </a:r>
            <a:r>
              <a:rPr lang="mk-MK" b="1" dirty="0" smtClean="0"/>
              <a:t>ли</a:t>
            </a:r>
          </a:p>
          <a:p>
            <a:pPr algn="ctr">
              <a:buFontTx/>
              <a:buChar char="-"/>
            </a:pPr>
            <a:r>
              <a:rPr lang="mk-MK" b="1" dirty="0" smtClean="0"/>
              <a:t>Со цртеж</a:t>
            </a:r>
          </a:p>
          <a:p>
            <a:pPr algn="ctr">
              <a:buNone/>
            </a:pPr>
            <a:r>
              <a:rPr lang="mk-MK" b="1" dirty="0" smtClean="0"/>
              <a:t>* Биди креативен!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Забелешка!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Наставната содржина „Социјализација на личноста во групата“ е дел од планираните наставни содржини по предметот Општество за 5 одделение од авторите на учебникот:</a:t>
            </a:r>
          </a:p>
          <a:p>
            <a:pPr>
              <a:buNone/>
            </a:pPr>
            <a:r>
              <a:rPr lang="mk-MK" dirty="0" smtClean="0"/>
              <a:t>В.Митовска, О.Величковска и В.Гавриловска.</a:t>
            </a:r>
          </a:p>
          <a:p>
            <a:pPr>
              <a:buNone/>
            </a:pPr>
            <a:r>
              <a:rPr lang="mk-MK" sz="2800" dirty="0" smtClean="0"/>
              <a:t>Презентацијата ја изработи:</a:t>
            </a:r>
          </a:p>
          <a:p>
            <a:pPr>
              <a:buNone/>
            </a:pPr>
            <a:r>
              <a:rPr lang="mk-MK" sz="2800" dirty="0" smtClean="0"/>
              <a:t>Одделенскиот наставник: Трпковска Надица</a:t>
            </a:r>
          </a:p>
          <a:p>
            <a:pPr>
              <a:buNone/>
            </a:pPr>
            <a:r>
              <a:rPr lang="mk-MK" sz="2800" dirty="0" smtClean="0"/>
              <a:t>О.У.„Св.Климент Охридски“ - Битола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</TotalTime>
  <Words>281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Социјализација на личноста во групата</vt:lpstr>
      <vt:lpstr>Активности за ученикот!</vt:lpstr>
      <vt:lpstr>Што е општество?</vt:lpstr>
      <vt:lpstr>Активност за ученикот!</vt:lpstr>
      <vt:lpstr>Социјализација</vt:lpstr>
      <vt:lpstr>Активност за ученикот!</vt:lpstr>
      <vt:lpstr>Забелешка!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Социјализација на личноста во групата</dc:title>
  <dc:creator>nade</dc:creator>
  <cp:lastModifiedBy>nade</cp:lastModifiedBy>
  <cp:revision>5</cp:revision>
  <dcterms:created xsi:type="dcterms:W3CDTF">2020-03-16T22:34:14Z</dcterms:created>
  <dcterms:modified xsi:type="dcterms:W3CDTF">2020-03-16T23:15:28Z</dcterms:modified>
</cp:coreProperties>
</file>