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3/17/2020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68579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mk-MK" sz="2400" dirty="0" smtClean="0">
                <a:latin typeface="Times New Roman" pitchFamily="18" charset="0"/>
                <a:cs typeface="Times New Roman" pitchFamily="18" charset="0"/>
              </a:rPr>
              <a:t>СТАРИОТ РИМ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066801"/>
            <a:ext cx="7848600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ЈАКНЕЊЕ И ПРОШИРУВАЊЕ НА РИМСКАТА ДРЖАВА</a:t>
            </a:r>
            <a:endParaRPr lang="mk-MK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Gorgi\Desktop\RIM\togleguk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9144000" cy="525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РИМЈАНИТЕ ГОСПОДАРИ НА ЗАПАДНОТО КРАЈБРЕЖЈЕ НА СРЕДОЗЕМНО МОРЕ</a:t>
            </a:r>
            <a:endParaRPr 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4" descr="C:\Users\Bojana\Desktop\RIM\639px-Carthaginianempir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ОСВОЈУВАЊЕ НА ЦЕНТРАЛЕН БРЕГ</a:t>
            </a:r>
            <a:b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БАЛКАНСКИ ПОЛУОСТРОВ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2" descr="C:\Users\Bojana\Desktop\RIM\657px-Balkan_topo_m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 rot="3989568">
            <a:off x="2665521" y="4124382"/>
            <a:ext cx="1600200" cy="381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ИЛИРИ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33800" y="3733800"/>
            <a:ext cx="17526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МАКЕДОНЦИ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5257800"/>
            <a:ext cx="16002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ХЕЛЕНИ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Gorgi\Desktop\RIM\middle_east_ref_20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ГОСПОДАРИ НА ИСТОЧНО КРАЈБРЕЖЈЕ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371600"/>
            <a:ext cx="22098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МАЛА АЗИЈА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62200" y="2133600"/>
            <a:ext cx="1828800" cy="4572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СИРИЈА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2743200"/>
            <a:ext cx="1752600" cy="381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ПАЛЕСТИНА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3276600"/>
            <a:ext cx="1905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ЕГИПЕТ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ОСВОЈУВАЊЕ НА 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ГАЛИЈА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C:\Users\Gorgi\Desktop\RIM\roman-empire-bla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ГАЈ ЈУЛИЈ КАЈСАР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8800" y="1981200"/>
            <a:ext cx="1600200" cy="7620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ГАЛИЈА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latin typeface="Arial" pitchFamily="34" charset="0"/>
                <a:cs typeface="Arial" pitchFamily="34" charset="0"/>
              </a:rPr>
              <a:t>ОСВОЈУВАЊЕ НА </a:t>
            </a:r>
            <a:r>
              <a:rPr lang="mk-MK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ДАКИЈА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  (</a:t>
            </a:r>
            <a:r>
              <a:rPr lang="mk-MK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РОМАНИЈА</a:t>
            </a:r>
            <a:r>
              <a:rPr lang="mk-MK" b="1" dirty="0" smtClean="0">
                <a:latin typeface="Arial" pitchFamily="34" charset="0"/>
                <a:cs typeface="Arial" pitchFamily="34" charset="0"/>
              </a:rPr>
              <a:t>)</a:t>
            </a:r>
            <a:endParaRPr lang="en-US" dirty="0"/>
          </a:p>
        </p:txBody>
      </p:sp>
      <p:pic>
        <p:nvPicPr>
          <p:cNvPr id="3" name="Picture 2" descr="C:\Users\Bojana\Desktop\Dacia_SPQ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5562600"/>
          </a:xfrm>
          <a:prstGeom prst="rect">
            <a:avLst/>
          </a:prstGeom>
          <a:noFill/>
        </p:spPr>
      </p:pic>
      <p:sp>
        <p:nvSpPr>
          <p:cNvPr id="4" name="Right Arrow 3"/>
          <p:cNvSpPr/>
          <p:nvPr/>
        </p:nvSpPr>
        <p:spPr>
          <a:xfrm rot="7219518">
            <a:off x="5317190" y="1908362"/>
            <a:ext cx="1143000" cy="4400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РИМ СТАНУВА СВЕТСКА СИЛА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СИТЕ ОСВОЕНИ ТЕРИТОРИИ НАДВОР ОД АПЕНИНСКИ ПОЛУОСТРОВ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ПРОВИНЦИИ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5362" name="Picture 2" descr="C:\Users\Gorgi\Desktop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525" y="600075"/>
            <a:ext cx="9163050" cy="56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59491"/>
          </a:xfrm>
        </p:spPr>
        <p:txBody>
          <a:bodyPr>
            <a:normAutofit/>
          </a:bodyPr>
          <a:lstStyle/>
          <a:p>
            <a:r>
              <a:rPr lang="ru-RU" b="1" dirty="0" smtClean="0"/>
              <a:t>          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chemeClr val="bg1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mk-MK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509 ГОДИНА П.Н.Е ПРОТЕРАН ЕТРУРСКИОТ КРАЛ</a:t>
            </a:r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0" y="1066800"/>
            <a:ext cx="9144000" cy="5791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09600" y="1524000"/>
            <a:ext cx="2590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КРАЛ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" y="3124200"/>
            <a:ext cx="25908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СЕНАТ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4953000"/>
            <a:ext cx="2590800" cy="129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 СОБРАНИЕ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562600" y="1447800"/>
            <a:ext cx="2438400" cy="14478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ДВА КОНЗУЛИ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562600" y="3124200"/>
            <a:ext cx="24384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СЕНАТ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38800" y="4876800"/>
            <a:ext cx="2438400" cy="1371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НАРОДНО СОБРАНИЕ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ПОКОРУВАЊЕ НА АПЕНИНСКИ ПОЛУОСТРОВ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Gorgi\Desktop\RIM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1"/>
            <a:ext cx="9144000" cy="50292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685800"/>
            <a:ext cx="9144000" cy="457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ПОБЕДА НАД ЕТРУРЦИТЕ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III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ВЕК П.Н.Е ГОСПОДАРИ НА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АПЕНИНСКИ ПОЛУОСТРОВ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РИМСКА ВОЈСКА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9600"/>
            <a:ext cx="9144000" cy="609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ВОЈНИК ОД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17 ДО 45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ГОДИНИ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ЛЕГИЈА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ОСНОВНА ЕДИНИЦА СОСТАВЕНА ОД </a:t>
            </a:r>
            <a:r>
              <a:rPr lang="mk-MK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5 000 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ВОЈНИЦИ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Gorgi\Desktop\RIM\RomanArmy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19200"/>
            <a:ext cx="9144000" cy="5105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ОСВОЈУВАЊЕ НА АФРИКА, ЕВРОПА И АЗИЈА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3" descr="C:\Users\Bojana\Desktop\RIM\735px-Roman_Empire_1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  <p:sp>
        <p:nvSpPr>
          <p:cNvPr id="4" name="Rectangle 3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ЦЕЛ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-  КОНТРОЛА НА ТРГОВИЈАТА НА </a:t>
            </a:r>
            <a:r>
              <a:rPr lang="mk-MK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СРЕДОЗЕМНО МОРЕ</a:t>
            </a:r>
            <a:endParaRPr lang="en-US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ОСВОЈУВАЊЕ НА ЗАПАДЕН БРЕГ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533400"/>
            <a:ext cx="9144000" cy="533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2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КАРТАГИНА – </a:t>
            </a:r>
            <a:r>
              <a:rPr lang="mk-MK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КАРТАГИНЦИ (ПУНИ)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24840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3</a:t>
            </a:r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– ПУНСКИ ВОЈНИ (РИМ – КАРТАГИНА)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 descr="C:\Users\Bojana\Desktop\RIM\Untitle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ВОДАЧ НА ПУНИТЕ - </a:t>
            </a:r>
            <a:r>
              <a:rPr lang="mk-MK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ХАНИБАЛ</a:t>
            </a:r>
            <a:endParaRPr lang="en-US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Gorgi\Desktop\RIM\Hannib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ojana\Desktop\RIM\520px-Hannibal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0960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k-M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УНИШТУВАЊЕ НА КАРТАГИНА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2290" name="Picture 2" descr="C:\Users\Gorgi\Desktop\RIM\Rome 2 Total War Kartagina je jedna od frakci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137</TotalTime>
  <Words>140</Words>
  <Application>Microsoft Office PowerPoint</Application>
  <PresentationFormat>On-screen Show (4:3)</PresentationFormat>
  <Paragraphs>40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Concourse</vt:lpstr>
      <vt:lpstr>СТАРИОТ РИМ</vt:lpstr>
      <vt:lpstr>  509 ГОДИНА П.Н.Е ПРОТЕРАН ЕТРУРСКИОТ КРАЛ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СТАРИОТ РИМ</dc:title>
  <dc:creator>Dejko</dc:creator>
  <cp:lastModifiedBy>lenovo</cp:lastModifiedBy>
  <cp:revision>27</cp:revision>
  <dcterms:created xsi:type="dcterms:W3CDTF">2006-08-16T00:00:00Z</dcterms:created>
  <dcterms:modified xsi:type="dcterms:W3CDTF">2020-03-17T22:06:15Z</dcterms:modified>
</cp:coreProperties>
</file>