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0" r:id="rId3"/>
    <p:sldId id="267" r:id="rId4"/>
    <p:sldId id="269" r:id="rId5"/>
    <p:sldId id="270" r:id="rId6"/>
    <p:sldId id="271" r:id="rId7"/>
    <p:sldId id="258" r:id="rId8"/>
    <p:sldId id="259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E7744-7700-408A-BB5D-6A01A8E14740}" type="datetimeFigureOut">
              <a:rPr lang="mk-MK"/>
              <a:pPr>
                <a:defRPr/>
              </a:pPr>
              <a:t>21.03.2020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k-M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k-M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023397-7537-4DDB-BC1A-17F4DE744978}" type="slidenum">
              <a:rPr lang="mk-MK" altLang="mk-MK"/>
              <a:pPr>
                <a:defRPr/>
              </a:pPr>
              <a:t>‹#›</a:t>
            </a:fld>
            <a:endParaRPr lang="mk-MK" alt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k-MK" altLang="mk-MK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679923-686A-44C6-A3C4-5AB79AC159BE}" type="slidenum">
              <a:rPr lang="mk-MK" altLang="mk-MK">
                <a:latin typeface="Calibri" panose="020F0502020204030204" pitchFamily="34" charset="0"/>
              </a:rPr>
              <a:pPr/>
              <a:t>8</a:t>
            </a:fld>
            <a:endParaRPr lang="mk-MK" altLang="mk-M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AFED-BBCD-4D3C-8441-E8E527C7A3BE}" type="datetimeFigureOut">
              <a:rPr lang="en-US"/>
              <a:pPr>
                <a:defRPr/>
              </a:pPr>
              <a:t>3/21/2020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sz="8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CC2FD1-9568-43EB-9AB5-DE1EF8073E50}" type="slidenum">
              <a:rPr lang="en-US" altLang="mk-MK"/>
              <a:pPr>
                <a:defRPr/>
              </a:pPr>
              <a:t>‹#›</a:t>
            </a:fld>
            <a:endParaRPr lang="en-US" altLang="mk-M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21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C117-4824-47C2-B569-C794D25F8C9A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81E53-3EC3-4C04-9C7D-81569D09209C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426899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57BE-020B-4C4A-B736-7C19D790A31A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B5DCD-4316-4E45-960F-F656EDDA6687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143778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D850-5363-46D0-9686-038D6BD84FA9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2EF036-6EDE-4EEA-928B-8E234161E085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62376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9FE4-E426-4C04-836D-08E115BABCE3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7108A-7C75-4C1D-83A6-E69D6EC3A61E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339868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A8C2-2E03-4DD4-AB15-A132DCFAFEB9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C59F7-C6A5-4860-8936-5F5A227F7286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4767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7B77DA-C475-4AE7-96AD-63CE19142C4A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E40041-A1BD-460C-A1B9-80D5F3A48932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7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9355-7552-4D8F-8C6F-1D251C9BC74C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8872D0-352E-43BE-ABEF-B67495B9DA2F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1982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2DBC-2845-4C3E-8D05-CFE0B1736DE5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CDDC4-37B2-4342-9EB2-35338BBC2BA8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287102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9A43-92C2-464C-A349-5B92331F4F43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BDABD3-6AC6-4759-BDCA-FB5841F80171}" type="slidenum">
              <a:rPr lang="en-US" altLang="mk-MK"/>
              <a:pPr>
                <a:defRPr/>
              </a:pPr>
              <a:t>‹#›</a:t>
            </a:fld>
            <a:endParaRPr lang="en-US" altLang="mk-MK"/>
          </a:p>
        </p:txBody>
      </p:sp>
    </p:spTree>
    <p:extLst>
      <p:ext uri="{BB962C8B-B14F-4D97-AF65-F5344CB8AC3E}">
        <p14:creationId xmlns:p14="http://schemas.microsoft.com/office/powerpoint/2010/main" xmlns="" val="219888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132-583F-4099-9E75-0242527C7BB8}" type="datetimeFigureOut">
              <a:rPr lang="en-US"/>
              <a:pPr>
                <a:defRPr/>
              </a:pPr>
              <a:t>3/21/2020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36B7F-D527-4694-887F-4B1618CB7F9C}" type="slidenum">
              <a:rPr lang="en-US" altLang="mk-MK"/>
              <a:pPr>
                <a:defRPr/>
              </a:pPr>
              <a:t>‹#›</a:t>
            </a:fld>
            <a:endParaRPr lang="en-US" altLang="mk-M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84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/>
              <a:t>Click to edit Master text styles</a:t>
            </a:r>
          </a:p>
          <a:p>
            <a:pPr lvl="1"/>
            <a:r>
              <a:rPr lang="en-US" altLang="mk-MK"/>
              <a:t>Second level</a:t>
            </a:r>
          </a:p>
          <a:p>
            <a:pPr lvl="2"/>
            <a:r>
              <a:rPr lang="en-US" altLang="mk-MK"/>
              <a:t>Third level</a:t>
            </a:r>
          </a:p>
          <a:p>
            <a:pPr lvl="3"/>
            <a:r>
              <a:rPr lang="en-US" altLang="mk-MK"/>
              <a:t>Fourth level</a:t>
            </a:r>
          </a:p>
          <a:p>
            <a:pPr lvl="4"/>
            <a:r>
              <a:rPr lang="en-US" altLang="mk-MK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1D844F0-9A22-45F8-87B6-130326F1CEFB}" type="datetimeFigureOut">
              <a:rPr lang="en-US"/>
              <a:pPr>
                <a:defRPr/>
              </a:pPr>
              <a:t>3/21/2020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42BE4B6-90F7-488C-B7B2-AF0E7EDB1C38}" type="slidenum">
              <a:rPr lang="en-US" altLang="mk-MK"/>
              <a:pPr>
                <a:defRPr/>
              </a:pPr>
              <a:t>‹#›</a:t>
            </a:fld>
            <a:endParaRPr lang="en-US" altLang="mk-MK" sz="10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5572125"/>
          </a:xfrm>
        </p:spPr>
        <p:txBody>
          <a:bodyPr/>
          <a:lstStyle/>
          <a:p>
            <a:pPr algn="ctr" eaLnBrk="1" hangingPunct="1"/>
            <a:r>
              <a:rPr lang="mk-MK" altLang="mk-MK" b="1">
                <a:solidFill>
                  <a:srgbClr val="002060"/>
                </a:solidFill>
              </a:rPr>
              <a:t>ЕЛЕКТРИЧНИ И ЕЛЕКТРОНСКИ УРЕДИ ЗА МАЛ НАПОН КАЈ МОДЕЛИТЕ (БАТЕРИЈА, ЕЛЕКТРОМОТОР И СИАЛИЧКА)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6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1357313"/>
            <a:ext cx="4000500" cy="5022850"/>
          </a:xfrm>
        </p:spPr>
      </p:pic>
      <p:pic>
        <p:nvPicPr>
          <p:cNvPr id="24579" name="Content Placeholder 7" descr="download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7813" y="1428750"/>
            <a:ext cx="3214687" cy="46434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pPr eaLnBrk="1" hangingPunct="1"/>
            <a:r>
              <a:rPr lang="mk-MK" altLang="mk-MK" sz="2000"/>
              <a:t>          Вежба: Да се изработи едноставно струјно коло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181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k-MK" altLang="mk-MK"/>
              <a:t>Батерија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mk-MK" altLang="mk-MK"/>
              <a:t>Батерија е електрохемиски уред во кој има хемиска енергија која може да се претвора во електрична енергија.</a:t>
            </a:r>
          </a:p>
          <a:p>
            <a:pPr eaLnBrk="1" hangingPunct="1"/>
            <a:r>
              <a:rPr lang="mk-MK" altLang="mk-MK"/>
              <a:t>Прва позната батерија е Багдадската батерија.</a:t>
            </a:r>
          </a:p>
          <a:p>
            <a:pPr eaLnBrk="1" hangingPunct="1"/>
            <a:r>
              <a:rPr lang="mk-MK" altLang="mk-MK"/>
              <a:t>Новите батерии работат на принципот кој го измислил италијанскиот физичар Александро Волта.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k-MK" altLang="mk-MK"/>
              <a:t>Батерија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dirty="0"/>
              <a:t>Има два типа на батерии:</a:t>
            </a:r>
          </a:p>
          <a:p>
            <a:pPr eaLnBrk="1" hangingPunct="1">
              <a:defRPr/>
            </a:pPr>
            <a:r>
              <a:rPr lang="mk-MK" dirty="0"/>
              <a:t>Едните се користат за една употреба, се додека не ја истрошат акумулираната енергија.</a:t>
            </a:r>
          </a:p>
          <a:p>
            <a:pPr eaLnBrk="1" hangingPunct="1">
              <a:defRPr/>
            </a:pPr>
            <a:r>
              <a:rPr lang="mk-MK" dirty="0"/>
              <a:t>Другите се понат со електрични полначи(адаптери) и можат да се употребат повеќе пати.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mk-M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708150"/>
            <a:ext cx="2381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k-MK" altLang="mk-MK"/>
              <a:t>Адаптери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mk-MK" altLang="mk-MK"/>
              <a:t>Адаптери се електрични уреди кои електричниот напон од домашната електрична инсталација го претвораат во мал напон.</a:t>
            </a:r>
          </a:p>
          <a:p>
            <a:pPr eaLnBrk="1" hangingPunct="1"/>
            <a:r>
              <a:rPr lang="mk-MK" altLang="mk-MK"/>
              <a:t>Денес многу апарати и уреди користат мал напон, а заради тоа користат и адаптер.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068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49413"/>
            <a:ext cx="19240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k-MK" altLang="mk-MK" b="1">
                <a:solidFill>
                  <a:srgbClr val="002060"/>
                </a:solidFill>
              </a:rPr>
              <a:t>ЕЛЕКТРОМОТОР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mk-MK"/>
              <a:t>Електромотор е машина која ја претвора електричната енергија во механичка работа. </a:t>
            </a:r>
          </a:p>
          <a:p>
            <a:pPr eaLnBrk="1" hangingPunct="1"/>
            <a:r>
              <a:rPr lang="ru-RU" altLang="mk-MK"/>
              <a:t>Денес се употребуваат голем број видови на електромотори, но принципот на работа е ист кај сите. </a:t>
            </a:r>
          </a:p>
          <a:p>
            <a:pPr eaLnBrk="1" hangingPunct="1"/>
            <a:r>
              <a:rPr lang="ru-RU" altLang="mk-MK"/>
              <a:t>Електромоторите ги има во голем дел на апарати во домаќинствата, а се користат и во скоро сите машини во индустријата.</a:t>
            </a:r>
            <a:endParaRPr lang="mk-MK" altLang="mk-M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7" descr="ELEKTRO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13" y="1500188"/>
            <a:ext cx="4319587" cy="3987800"/>
          </a:xfrm>
        </p:spPr>
      </p:pic>
      <p:pic>
        <p:nvPicPr>
          <p:cNvPr id="21507" name="Content Placeholder 8" descr="MOTOR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0425" y="1714500"/>
            <a:ext cx="3902075" cy="42465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k-MK" altLang="mk-MK"/>
              <a:t>Светилка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mk-MK" altLang="mk-MK"/>
              <a:t>Светилка е направа која е дел од електричната енергија ја претвора во светлина,а дел во топлина. Струјата тече низ влакното од светилката и потоа тоа се вжештува и свети.</a:t>
            </a:r>
          </a:p>
          <a:p>
            <a:pPr eaLnBrk="1" hangingPunct="1"/>
            <a:r>
              <a:rPr lang="mk-MK" altLang="mk-MK"/>
              <a:t>Светилката се состои од: проводници, спирално метално влакно, внатрешен безвоздушен простор и стаклен балон.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188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ЕЛЕКТРИЧНИ И ЕЛЕКТРОНСКИ УРЕДИ ЗА МАЛ НАПОН КАЈ МОДЕЛИТЕ (БАТЕРИЈА, ЕЛЕКТРОМОТОР И СИАЛИЧКА)</vt:lpstr>
      <vt:lpstr>Батерија</vt:lpstr>
      <vt:lpstr>Батерија</vt:lpstr>
      <vt:lpstr>Slide 4</vt:lpstr>
      <vt:lpstr>Адаптери</vt:lpstr>
      <vt:lpstr>Slide 6</vt:lpstr>
      <vt:lpstr>ЕЛЕКТРОМОТОР</vt:lpstr>
      <vt:lpstr>Slide 8</vt:lpstr>
      <vt:lpstr>Светилка</vt:lpstr>
      <vt:lpstr>Slide 10</vt:lpstr>
      <vt:lpstr>          Вежба: Да се изработи едноставно струјно коло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 И ЕЛЕКТРОНСКИ УРЕДИ ЗА МАЛ НАПОН КАЈ МОДЕЛИТЕ (БАТЕРИЈА, ЕЛЕКТРОМОТОР И СИАЛИЧКА)</dc:title>
  <dc:creator>user</dc:creator>
  <cp:lastModifiedBy>user</cp:lastModifiedBy>
  <cp:revision>9</cp:revision>
  <dcterms:created xsi:type="dcterms:W3CDTF">2013-03-07T17:04:56Z</dcterms:created>
  <dcterms:modified xsi:type="dcterms:W3CDTF">2020-03-21T12:40:38Z</dcterms:modified>
</cp:coreProperties>
</file>