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60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4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90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0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7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3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16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02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6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06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3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1E69D-E478-4AD0-993B-9999BD22686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62856-CCC9-4CFA-BB17-2AE41F36F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7" r="7314"/>
          <a:stretch/>
        </p:blipFill>
        <p:spPr>
          <a:xfrm>
            <a:off x="3725694" y="267704"/>
            <a:ext cx="4727643" cy="22870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13626" y="2457469"/>
            <a:ext cx="764594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	</a:t>
            </a:r>
            <a:r>
              <a:rPr lang="ru-RU" sz="3000" b="1" dirty="0" smtClean="0"/>
              <a:t>Предмет:</a:t>
            </a:r>
            <a:endParaRPr lang="en-US" dirty="0" smtClean="0"/>
          </a:p>
          <a:p>
            <a:endParaRPr lang="ru-RU" dirty="0"/>
          </a:p>
          <a:p>
            <a:r>
              <a:rPr lang="en-US" dirty="0" smtClean="0"/>
              <a:t>O</a:t>
            </a:r>
            <a:r>
              <a:rPr lang="mk-MK" dirty="0" smtClean="0"/>
              <a:t>дделение</a:t>
            </a:r>
            <a:r>
              <a:rPr lang="en-US" dirty="0" smtClean="0"/>
              <a:t>:</a:t>
            </a:r>
            <a:r>
              <a:rPr lang="mk-MK" dirty="0" smtClean="0"/>
              <a:t>Трето</a:t>
            </a:r>
            <a:endParaRPr lang="en-US" dirty="0" smtClean="0"/>
          </a:p>
          <a:p>
            <a:r>
              <a:rPr lang="ru-RU" dirty="0" smtClean="0"/>
              <a:t>Наставник:Даниела </a:t>
            </a:r>
            <a:r>
              <a:rPr lang="ru-RU" dirty="0" smtClean="0"/>
              <a:t>Петковска</a:t>
            </a:r>
            <a:endParaRPr lang="ru-RU" dirty="0"/>
          </a:p>
          <a:p>
            <a:r>
              <a:rPr lang="ru-RU" dirty="0" smtClean="0"/>
              <a:t>Директор:Гордана Анастасова</a:t>
            </a:r>
            <a:endParaRPr lang="ru-RU" dirty="0"/>
          </a:p>
          <a:p>
            <a:r>
              <a:rPr lang="ru-RU" dirty="0"/>
              <a:t>Основно </a:t>
            </a:r>
            <a:r>
              <a:rPr lang="ru-RU" dirty="0" smtClean="0"/>
              <a:t>училиште:ООУ. Св. Климент Охридски Битола</a:t>
            </a:r>
            <a:endParaRPr lang="en-US" dirty="0" smtClean="0"/>
          </a:p>
          <a:p>
            <a:endParaRPr lang="ru-RU" dirty="0"/>
          </a:p>
          <a:p>
            <a:r>
              <a:rPr lang="ru-RU" dirty="0" smtClean="0"/>
              <a:t>Датум:22.3.2020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38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Убавините на мојот роден крај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mk-M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Македонија е претежно планинска земја. Познати планини во мојата татковина се: Шар Планина, Баба Планина, Бистра...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972" y="3027599"/>
            <a:ext cx="3306028" cy="14898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772" y="3027599"/>
            <a:ext cx="2628900" cy="1616442"/>
          </a:xfrm>
          <a:prstGeom prst="rect">
            <a:avLst/>
          </a:prstGeom>
        </p:spPr>
      </p:pic>
      <p:sp>
        <p:nvSpPr>
          <p:cNvPr id="8" name="AutoShape 2" descr="Image result for бист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mk-MK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5361" y="3027599"/>
            <a:ext cx="25717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2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mk-M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Македонија има многу реки и три природни езера: Охридското Езеро, Преспанското Езеро и Дојранското Езеро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mk-MK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173" y="2343944"/>
            <a:ext cx="3692145" cy="2228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536" y="2343945"/>
            <a:ext cx="3603009" cy="22280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4868" y="4722125"/>
            <a:ext cx="3197628" cy="197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90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mk-M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Мојата татковина е богата со  многу полиња со плодна земја, каде што се одгледуваат зеленчуци, овошја и житни растенија.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Пелагонија е најголемата житница.Најголем производител на тутун.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Пелагонија се остваруваат најголемите приноси на пченица и пченка во државата, а покрај нив од житните култури во значаен обем се одгледуваат и јачменот, овесот и 'ржта. Пелагонија е исто така и најголем производител на индустриските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сончоглед и шеќерна репка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492" y="4259309"/>
            <a:ext cx="2657475" cy="1724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704" y="4321221"/>
            <a:ext cx="2847975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3416" y="4259309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64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Мојата татковина е богата и со шуми, национални паркови и пасишта</a:t>
            </a:r>
            <a:r>
              <a:rPr lang="mk-MK" sz="2800" dirty="0" smtClean="0"/>
              <a:t>.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mk-M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Шума е подрачје густо обраснато со дрва.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Шумите се од огромно значење за човекот бидејќи вршат незаменливи задачи и претставуваат извор на најразновидни ресурси: складираат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јаглерод, учествуваат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регулирањето на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 планетата, ја пречистуваат водата и спречуваат природни непогоди како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поплави.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233295"/>
            <a:ext cx="2609850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124" y="4138045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789" y="4138045"/>
            <a:ext cx="2594498" cy="166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77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Национални паркови</a:t>
            </a:r>
            <a:endParaRPr lang="mk-MK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mk-MK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mk-M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mk-MK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 </a:t>
            </a:r>
            <a:r>
              <a:rPr lang="mk-M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предели во </a:t>
            </a:r>
            <a:r>
              <a:rPr lang="mk-MK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кои се збаранети градежни работи, менување на теренот, а се користат за рекреација и еколошки активности.</a:t>
            </a:r>
            <a:r>
              <a:rPr lang="mk-M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Национални паркови во Македонија се: Пелистер, Маврово, Галичица. </a:t>
            </a:r>
            <a:endParaRPr lang="mk-M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87383"/>
            <a:ext cx="2743200" cy="1666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930" y="3754058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815" y="375405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3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mk-M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мојот роден крај има  многу природни реткости. Охридската пастрмка, борот  Молика,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Киселичката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пештера,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Чинарот во Охрид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Дабот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Благун во 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Бели, Црна дудинка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Лесново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Карактеристичен геолошки профил - Звегор.</a:t>
            </a:r>
            <a:endParaRPr lang="mk-MK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757" y="1921160"/>
            <a:ext cx="6326992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153" y="1921160"/>
            <a:ext cx="3102604" cy="2173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153" y="4094328"/>
            <a:ext cx="3102604" cy="217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84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mk-M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мојата татковина има многу планински села со блага клима и чист воздух. Лазарополе е едно од мијачките села во Западна Македонија. Тоа е туристичко место со единствена здрава и погодна клима, каква што ретко има во светот.</a:t>
            </a:r>
            <a:endParaRPr lang="mk-MK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8615" y="2176331"/>
            <a:ext cx="3067725" cy="2490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308" y="2191318"/>
            <a:ext cx="3366519" cy="2475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8795" y="2176332"/>
            <a:ext cx="2915005" cy="249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25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275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Убавините на мојот роден крај</vt:lpstr>
      <vt:lpstr>Во Македонија има многу реки и три природни езера: Охридското Езеро, Преспанското Езеро и Дојранското Езеро</vt:lpstr>
      <vt:lpstr>Мојата татковина е богата со  многу полиња со плодна земја, каде што се одгледуваат зеленчуци, овошја и житни растенија.</vt:lpstr>
      <vt:lpstr>Мојата татковина е богата и со шуми, национални паркови и пасишта. </vt:lpstr>
      <vt:lpstr>Национални паркови</vt:lpstr>
      <vt:lpstr>Во мојот роден крај има  многу природни реткости. Охридската пастрмка, борот  Молика, Киселичката пештера, Чинарот во Охрид, Дабот Благун во с. Бели, Црна дудинка во Лесново и Карактеристичен геолошки профил - Звегор.</vt:lpstr>
      <vt:lpstr>Во мојата татковина има многу планински села со блага клима и чист воздух. Лазарополе е едно од мијачките села во Западна Македонија. Тоа е туристичко место со единствена здрава и погодна клима, каква што ретко има во светот.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Aleksandar Lazovski</dc:creator>
  <cp:lastModifiedBy>User</cp:lastModifiedBy>
  <cp:revision>23</cp:revision>
  <dcterms:created xsi:type="dcterms:W3CDTF">2020-03-19T12:52:29Z</dcterms:created>
  <dcterms:modified xsi:type="dcterms:W3CDTF">2020-03-24T07:47:48Z</dcterms:modified>
</cp:coreProperties>
</file>