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FF"/>
    <a:srgbClr val="003300"/>
    <a:srgbClr val="CC00CC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3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2709D8F-B45B-4923-93C9-0A07B489481B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9D8F-B45B-4923-93C9-0A07B489481B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9D8F-B45B-4923-93C9-0A07B489481B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2709D8F-B45B-4923-93C9-0A07B489481B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2709D8F-B45B-4923-93C9-0A07B489481B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2709D8F-B45B-4923-93C9-0A07B489481B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2709D8F-B45B-4923-93C9-0A07B489481B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9D8F-B45B-4923-93C9-0A07B489481B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2709D8F-B45B-4923-93C9-0A07B489481B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2709D8F-B45B-4923-93C9-0A07B489481B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2709D8F-B45B-4923-93C9-0A07B489481B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2709D8F-B45B-4923-93C9-0A07B489481B}" type="datetimeFigureOut">
              <a:rPr lang="en-GB" smtClean="0"/>
              <a:pPr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7772400" cy="594874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mk-MK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Удвојување на броеви до 10</a:t>
            </a:r>
            <a:endParaRPr lang="en-GB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learningsupplies.co.uk/WebRoot/Store3/Shops/es136647/4CB1/B6C6/949F/1B1C/40E3/0A0F/1119/C429/Snap_c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717032"/>
            <a:ext cx="2628900" cy="2628900"/>
          </a:xfrm>
          <a:prstGeom prst="rect">
            <a:avLst/>
          </a:prstGeom>
          <a:noFill/>
        </p:spPr>
      </p:pic>
      <p:pic>
        <p:nvPicPr>
          <p:cNvPr id="1028" name="Picture 4" descr="http://www.enasco.com/prod/images/products/16/AC048472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672" y="3048000"/>
            <a:ext cx="3333328" cy="3333328"/>
          </a:xfrm>
          <a:prstGeom prst="rect">
            <a:avLst/>
          </a:prstGeom>
          <a:noFill/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85720" y="1571612"/>
            <a:ext cx="7606628" cy="1000132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mk-MK" sz="1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Почитувани ученици. Ајде да учиме да удвојуваме броеви до 10 низ игра со коцки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51520" y="980728"/>
            <a:ext cx="8424936" cy="648072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Земи и ти 9 коцки. Зградите ни се подеднакво високи. </a:t>
            </a:r>
            <a:endParaRPr lang="en-GB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88640"/>
            <a:ext cx="8392446" cy="648072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Ајде уште малку. Јас земам 9 коцки. Веќе сум на деветтиот кат.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187624" y="5805264"/>
            <a:ext cx="685800" cy="619125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187624" y="5373216"/>
            <a:ext cx="685800" cy="619125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187624" y="4869160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187624" y="443711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1187624" y="4005064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1187624" y="3573016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1187624" y="3140968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1187624" y="2708920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1187624" y="2276872"/>
            <a:ext cx="685800" cy="619125"/>
          </a:xfrm>
          <a:prstGeom prst="cube">
            <a:avLst>
              <a:gd name="adj" fmla="val 25000"/>
            </a:avLst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2051720" y="5805264"/>
            <a:ext cx="685800" cy="619125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2051720" y="5373216"/>
            <a:ext cx="685800" cy="619125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2051720" y="4869160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2051720" y="443711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2051720" y="4005064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2051720" y="3573016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2051720" y="3140968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2051720" y="2708920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2051720" y="2276872"/>
            <a:ext cx="685800" cy="619125"/>
          </a:xfrm>
          <a:prstGeom prst="cube">
            <a:avLst>
              <a:gd name="adj" fmla="val 25000"/>
            </a:avLst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3929058" y="2786058"/>
            <a:ext cx="3816424" cy="431478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Што треба да направиме сега?</a:t>
            </a: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4071934" y="3571876"/>
            <a:ext cx="3816424" cy="1500198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Ајде да ги изброиме сите коцки заедно. Нашата висока зграда не може да ја собере на слајдот,па ќе треба да ја замислиме.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3000364" y="5715016"/>
            <a:ext cx="1571668" cy="35719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 + 9  = 18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1266" grpId="0" animBg="1"/>
      <p:bldP spid="11267" grpId="0" animBg="1"/>
      <p:bldP spid="11268" grpId="0" animBg="1"/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51520" y="980728"/>
            <a:ext cx="5976664" cy="432048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Земи и ти 10 коцки. </a:t>
            </a:r>
            <a:endParaRPr lang="en-GB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88640"/>
            <a:ext cx="8321008" cy="648072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Стигнавме до целта. Го градиме десеттиот  кат од  зградата. Јас земам 10  коцки.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300192" y="1700808"/>
            <a:ext cx="2592288" cy="942374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 ставаме коцките една над друга.</a:t>
            </a:r>
            <a:r>
              <a:rPr lang="en-GB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И...?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755576" y="6021288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755576" y="5589240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755576" y="5157192"/>
            <a:ext cx="685800" cy="619125"/>
          </a:xfrm>
          <a:prstGeom prst="cube">
            <a:avLst>
              <a:gd name="adj" fmla="val 25000"/>
            </a:avLst>
          </a:prstGeom>
          <a:solidFill>
            <a:srgbClr val="99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755576" y="472514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755576" y="4293096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755576" y="3861048"/>
            <a:ext cx="685800" cy="619125"/>
          </a:xfrm>
          <a:prstGeom prst="cube">
            <a:avLst>
              <a:gd name="adj" fmla="val 25000"/>
            </a:avLst>
          </a:prstGeom>
          <a:solidFill>
            <a:srgbClr val="99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755576" y="3429000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755576" y="2996952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755576" y="2564904"/>
            <a:ext cx="685800" cy="619125"/>
          </a:xfrm>
          <a:prstGeom prst="cube">
            <a:avLst>
              <a:gd name="adj" fmla="val 25000"/>
            </a:avLst>
          </a:prstGeom>
          <a:solidFill>
            <a:srgbClr val="99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755576" y="2132856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2195736" y="6021288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2195736" y="5589240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2195736" y="5157192"/>
            <a:ext cx="685800" cy="619125"/>
          </a:xfrm>
          <a:prstGeom prst="cube">
            <a:avLst>
              <a:gd name="adj" fmla="val 25000"/>
            </a:avLst>
          </a:prstGeom>
          <a:solidFill>
            <a:srgbClr val="99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2195736" y="472514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2195736" y="4293096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2195736" y="3861048"/>
            <a:ext cx="685800" cy="619125"/>
          </a:xfrm>
          <a:prstGeom prst="cube">
            <a:avLst>
              <a:gd name="adj" fmla="val 25000"/>
            </a:avLst>
          </a:prstGeom>
          <a:solidFill>
            <a:srgbClr val="99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AutoShape 8"/>
          <p:cNvSpPr>
            <a:spLocks noChangeArrowheads="1"/>
          </p:cNvSpPr>
          <p:nvPr/>
        </p:nvSpPr>
        <p:spPr bwMode="auto">
          <a:xfrm>
            <a:off x="2195736" y="3429000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AutoShape 9"/>
          <p:cNvSpPr>
            <a:spLocks noChangeArrowheads="1"/>
          </p:cNvSpPr>
          <p:nvPr/>
        </p:nvSpPr>
        <p:spPr bwMode="auto">
          <a:xfrm>
            <a:off x="2195736" y="2996952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auto">
          <a:xfrm>
            <a:off x="2195736" y="2564904"/>
            <a:ext cx="685800" cy="619125"/>
          </a:xfrm>
          <a:prstGeom prst="cube">
            <a:avLst>
              <a:gd name="adj" fmla="val 25000"/>
            </a:avLst>
          </a:prstGeom>
          <a:solidFill>
            <a:srgbClr val="99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AutoShape 11"/>
          <p:cNvSpPr>
            <a:spLocks noChangeArrowheads="1"/>
          </p:cNvSpPr>
          <p:nvPr/>
        </p:nvSpPr>
        <p:spPr bwMode="auto">
          <a:xfrm>
            <a:off x="2195736" y="2132856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5286380" y="3714752"/>
            <a:ext cx="2592288" cy="785818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Колку е удвоено од  10?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3000364" y="5715016"/>
            <a:ext cx="1571668" cy="35719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  + 10  = 20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13314" grpId="0" animBg="1"/>
      <p:bldP spid="13315" grpId="0" animBg="1"/>
      <p:bldP spid="13316" grpId="0" animBg="1"/>
      <p:bldP spid="13317" grpId="0" animBg="1"/>
      <p:bldP spid="13318" grpId="0" animBg="1"/>
      <p:bldP spid="13319" grpId="0" animBg="1"/>
      <p:bldP spid="13320" grpId="0" animBg="1"/>
      <p:bldP spid="13321" grpId="0" animBg="1"/>
      <p:bldP spid="13322" grpId="0" animBg="1"/>
      <p:bldP spid="13323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ubtitle 2"/>
          <p:cNvSpPr txBox="1">
            <a:spLocks/>
          </p:cNvSpPr>
          <p:nvPr/>
        </p:nvSpPr>
        <p:spPr>
          <a:xfrm>
            <a:off x="571472" y="2428868"/>
            <a:ext cx="1571668" cy="35719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 + 1  = 2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500034" y="3286124"/>
            <a:ext cx="1571668" cy="35719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 + 2  = 4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571472" y="4143380"/>
            <a:ext cx="1571668" cy="35719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 + 3  = 6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2928926" y="2428868"/>
            <a:ext cx="1571668" cy="35719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 + 4  = 8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3000364" y="3286124"/>
            <a:ext cx="1571668" cy="35719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5+ 5  = 10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3071802" y="4143380"/>
            <a:ext cx="1571668" cy="35719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6+ 6  = 12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5715008" y="2428868"/>
            <a:ext cx="1571668" cy="35719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 + 7  = 14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5786446" y="3357562"/>
            <a:ext cx="1571668" cy="35719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 + 8  = 16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5786446" y="4214818"/>
            <a:ext cx="1571668" cy="35719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   + 9  = 18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Subtitle 2"/>
          <p:cNvSpPr txBox="1">
            <a:spLocks/>
          </p:cNvSpPr>
          <p:nvPr/>
        </p:nvSpPr>
        <p:spPr>
          <a:xfrm>
            <a:off x="3500430" y="5214950"/>
            <a:ext cx="1571668" cy="35719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   + 10  = 20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1071538" y="642918"/>
            <a:ext cx="7358114" cy="35719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АЈДЕ ЗАЕДНО ДА ГИ УДВОИМЕ БРОЕВИТЕ ДО 20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ubtitle 2"/>
          <p:cNvSpPr txBox="1">
            <a:spLocks/>
          </p:cNvSpPr>
          <p:nvPr/>
        </p:nvSpPr>
        <p:spPr>
          <a:xfrm>
            <a:off x="1714480" y="1142984"/>
            <a:ext cx="5857916" cy="357190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Изработил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lang="mk-MK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Одделенски наставник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Наташа Тодоровска-прво одд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lang="mk-MK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ОУ„Ѓорѓи Сугарев“- Битола</a:t>
            </a:r>
            <a:endParaRPr lang="en-GB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51520" y="285728"/>
            <a:ext cx="7606628" cy="1071570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mk-MK" sz="1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Ќе градиме згради од лего коцки. </a:t>
            </a: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Следете ги моите насоки и  заедно ќе ги направиме најубавите згради</a:t>
            </a:r>
            <a:endParaRPr kumimoji="0" lang="mk-MK" sz="16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mk-MK" sz="1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Започнувам со  зграда од 1  коцка( 1 кат).</a:t>
            </a: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4214810" y="5500702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85720" y="1714488"/>
            <a:ext cx="7606628" cy="571504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Ајде сега и ти изгради зграда иста како</a:t>
            </a:r>
            <a:r>
              <a:rPr lang="en-GB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мојата.</a:t>
            </a: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715008" y="550070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85720" y="2786058"/>
            <a:ext cx="7534620" cy="500066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ги ставиме  коцките  една над друга.</a:t>
            </a:r>
            <a:r>
              <a:rPr lang="en-GB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mk-MK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7380312" y="5301208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7380312" y="4869160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85720" y="3571876"/>
            <a:ext cx="7534620" cy="857256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Колку коцки имаме сега?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 колку коцки(катови) е нашата заедничка зграда?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929454" y="6143644"/>
            <a:ext cx="1785950" cy="500066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+1 = 2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098" grpId="0" animBg="1"/>
      <p:bldP spid="6" grpId="0" animBg="1"/>
      <p:bldP spid="7" grpId="0" animBg="1"/>
      <p:bldP spid="8" grpId="0" animBg="1"/>
      <p:bldP spid="4101" grpId="0" animBg="1"/>
      <p:bldP spid="4102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51520" y="188640"/>
            <a:ext cx="7820942" cy="648072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Започнувам   зграда од 2  коцки ( 2 ката).</a:t>
            </a:r>
            <a:endParaRPr lang="en-GB" sz="1600" b="1" dirty="0" smtClean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51520" y="980728"/>
            <a:ext cx="7820942" cy="662322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Ајде сега и ти изгради  иста зграда како</a:t>
            </a:r>
            <a:r>
              <a:rPr lang="en-GB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мојата.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85720" y="1928802"/>
            <a:ext cx="7677496" cy="642942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ги ставиме повторно коцките  една над друга.</a:t>
            </a:r>
            <a:r>
              <a:rPr lang="en-GB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mk-MK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2483768" y="5661248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2483768" y="5229200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3923928" y="5733256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923928" y="5301208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6588224" y="5661248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6588224" y="5229200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6588224" y="479715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6588224" y="4365104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85720" y="2857496"/>
            <a:ext cx="7677496" cy="71438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Колку коцки имаме сега?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 колку коцки(катови) е нашата заедничка зграда?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7358050" y="6143644"/>
            <a:ext cx="1571668" cy="500066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+2 = 4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5362" grpId="0" animBg="1"/>
      <p:bldP spid="1536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51520" y="980728"/>
            <a:ext cx="8424936" cy="648072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Направи  иста зграда и ти </a:t>
            </a:r>
            <a:r>
              <a:rPr lang="en-GB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51520" y="1700808"/>
            <a:ext cx="8463884" cy="585184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ги ставиме повторно коцките  една над друга.</a:t>
            </a:r>
            <a:r>
              <a:rPr lang="en-GB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mk-MK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1520" y="188640"/>
            <a:ext cx="8463884" cy="648072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Започнуваме со зграда од 3 коцки.(3 ката)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1403648" y="5589240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1403648" y="5157192"/>
            <a:ext cx="685800" cy="619125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403648" y="4725144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3347864" y="5589240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3347864" y="5085184"/>
            <a:ext cx="685800" cy="619125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3347864" y="4653136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5868144" y="551723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5868144" y="5085184"/>
            <a:ext cx="685800" cy="619125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5868144" y="4653136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5868144" y="4221088"/>
            <a:ext cx="685800" cy="627509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5868144" y="3789040"/>
            <a:ext cx="685800" cy="627509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5868144" y="3356992"/>
            <a:ext cx="685800" cy="627509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285720" y="2428868"/>
            <a:ext cx="8463884" cy="585184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Колку коцки имаме сега?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 колку коцки(катови) е нашата заедничка зграда?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6643702" y="6072206"/>
            <a:ext cx="1571636" cy="500066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+3= 6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122" grpId="0" animBg="1"/>
      <p:bldP spid="5123" grpId="0" animBg="1"/>
      <p:bldP spid="5124" grpId="0" animBg="1"/>
      <p:bldP spid="10" grpId="0" animBg="1"/>
      <p:bldP spid="5126" grpId="0" animBg="1"/>
      <p:bldP spid="512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85720" y="188640"/>
            <a:ext cx="8429684" cy="648072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Ќе градиме  зграда од 4 коцки.(4 ката)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1520" y="980728"/>
            <a:ext cx="8424936" cy="648072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Направи  и ти  иста зграда како мојата. </a:t>
            </a:r>
            <a:endParaRPr lang="en-GB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700808"/>
            <a:ext cx="8352928" cy="442308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Повторно да ги ставиме  коцките една над друга.</a:t>
            </a:r>
            <a:r>
              <a:rPr lang="en-GB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1547664" y="551723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1547664" y="5085184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1547664" y="4653136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1547664" y="4221088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3203848" y="551723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3203848" y="5085184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3203848" y="4653136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3203848" y="4221088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6516216" y="580526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6516216" y="5373216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6516216" y="4941168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6516216" y="4509120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6516216" y="407707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6516216" y="3645024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6516216" y="3212976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6516216" y="2780928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214282" y="2285992"/>
            <a:ext cx="5000660" cy="500066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 колку коцки(катови) е зградата  сега?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7358050" y="6215082"/>
            <a:ext cx="1571668" cy="35719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+4= 8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146" grpId="0" animBg="1"/>
      <p:bldP spid="6147" grpId="0" animBg="1"/>
      <p:bldP spid="6148" grpId="0" animBg="1"/>
      <p:bldP spid="614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51520" y="980728"/>
            <a:ext cx="8035256" cy="432048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Знаеш сега дека треба да направиш  иста таква зграда. Колку коцки ќе употребиш? </a:t>
            </a:r>
            <a:endParaRPr lang="en-GB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1520" y="1700808"/>
            <a:ext cx="5106298" cy="442308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Повторно ги  ставаме  коцките една над друга.</a:t>
            </a:r>
            <a:r>
              <a:rPr lang="en-GB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88640"/>
            <a:ext cx="8106694" cy="648072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Започнуваме со зграда од 5 коцки.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( 5 </a:t>
            </a: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ката) 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1475656" y="5517232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475656" y="508518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1475656" y="4653136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475656" y="4221088"/>
            <a:ext cx="685800" cy="619125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1475656" y="3789040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3347864" y="5589240"/>
            <a:ext cx="685800" cy="567680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3347864" y="5157192"/>
            <a:ext cx="685800" cy="567680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3347864" y="4725144"/>
            <a:ext cx="685800" cy="56768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3347864" y="4293096"/>
            <a:ext cx="685800" cy="567680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3347864" y="3861048"/>
            <a:ext cx="685800" cy="567680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6372200" y="5949280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6372200" y="551723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6372200" y="5085184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6372200" y="4653136"/>
            <a:ext cx="685800" cy="619125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6372200" y="4221088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6372200" y="3789040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6372200" y="335699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6372200" y="2924944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6372200" y="2492896"/>
            <a:ext cx="685800" cy="619125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AutoShape 6"/>
          <p:cNvSpPr>
            <a:spLocks noChangeArrowheads="1"/>
          </p:cNvSpPr>
          <p:nvPr/>
        </p:nvSpPr>
        <p:spPr bwMode="auto">
          <a:xfrm>
            <a:off x="6372200" y="2060848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642910" y="2428868"/>
            <a:ext cx="5106298" cy="35719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Колку коцки(ката) имаме сега?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7358050" y="6215082"/>
            <a:ext cx="1571668" cy="35719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+5= 10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170" grpId="0" animBg="1"/>
      <p:bldP spid="7171" grpId="0" animBg="1"/>
      <p:bldP spid="7172" grpId="0" animBg="1"/>
      <p:bldP spid="7173" grpId="0" animBg="1"/>
      <p:bldP spid="7174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51520" y="980728"/>
            <a:ext cx="5760640" cy="432048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Направи уште една иста зграда. Нареди 1,2,3,4,5,6 коцки </a:t>
            </a:r>
            <a:endParaRPr lang="en-GB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1520" y="1700808"/>
            <a:ext cx="5749240" cy="585184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Сега ги  ставаме коцките една над друга.</a:t>
            </a:r>
            <a:r>
              <a:rPr lang="en-GB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88640"/>
            <a:ext cx="8106694" cy="648072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се изморивме, нели? Иако сме искачени на десеттиот кат од нашата заедничка зграда, одиме понатаму! Продолжуваме да градиме  зграда од 6 коцки.( 6 ката)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1115616" y="5733256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1115616" y="5301208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115616" y="4869160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115616" y="4437112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1115616" y="400506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1115616" y="3573016"/>
            <a:ext cx="685800" cy="619125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2699792" y="5733256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2699792" y="5301208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2699792" y="4869160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2699792" y="4437112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2699792" y="400506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2699792" y="3573016"/>
            <a:ext cx="685800" cy="619125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6732240" y="580526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6732240" y="5373216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6732240" y="4941168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6732240" y="4509120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6732240" y="407707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6732240" y="3645024"/>
            <a:ext cx="685800" cy="619125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6732240" y="3212976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6732240" y="2780928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AutoShape 4"/>
          <p:cNvSpPr>
            <a:spLocks noChangeArrowheads="1"/>
          </p:cNvSpPr>
          <p:nvPr/>
        </p:nvSpPr>
        <p:spPr bwMode="auto">
          <a:xfrm>
            <a:off x="6732240" y="2348880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6732240" y="1916832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AutoShape 6"/>
          <p:cNvSpPr>
            <a:spLocks noChangeArrowheads="1"/>
          </p:cNvSpPr>
          <p:nvPr/>
        </p:nvSpPr>
        <p:spPr bwMode="auto">
          <a:xfrm>
            <a:off x="6732240" y="148478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6732240" y="1052736"/>
            <a:ext cx="685800" cy="619125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428596" y="2500306"/>
            <a:ext cx="5749240" cy="571504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изградивме зграда од ... коцки ?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7358050" y="6215082"/>
            <a:ext cx="1571668" cy="35719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 +6 = 12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8194" grpId="0" animBg="1"/>
      <p:bldP spid="8195" grpId="0" animBg="1"/>
      <p:bldP spid="8196" grpId="0" animBg="1"/>
      <p:bldP spid="8197" grpId="0" animBg="1"/>
      <p:bldP spid="8198" grpId="0" animBg="1"/>
      <p:bldP spid="819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51520" y="980728"/>
            <a:ext cx="5760640" cy="648072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Направи  и ти зграда од 7 коцки(7 ката). </a:t>
            </a:r>
            <a:endParaRPr lang="en-GB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1520" y="1700808"/>
            <a:ext cx="5749240" cy="72806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Сега повторно ги ставаме коцките една над друга. И ја добиваме нашата заедничка,висока зграда. </a:t>
            </a:r>
            <a:r>
              <a:rPr lang="en-GB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88640"/>
            <a:ext cx="6177868" cy="648072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Сега веќе знаеш со колку коцки продолжуваме. 7 коцки за да го изградиме седмиот кат на зградата.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611560" y="5805264"/>
            <a:ext cx="685800" cy="619125"/>
          </a:xfrm>
          <a:prstGeom prst="cube">
            <a:avLst>
              <a:gd name="adj" fmla="val 25000"/>
            </a:avLst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611560" y="5373216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611560" y="4941168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611560" y="4509120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611560" y="407707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611560" y="3645024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2051720" y="5733256"/>
            <a:ext cx="685800" cy="619125"/>
          </a:xfrm>
          <a:prstGeom prst="cube">
            <a:avLst>
              <a:gd name="adj" fmla="val 25000"/>
            </a:avLst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2051720" y="5301208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2051720" y="4869160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2051720" y="4437112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2051720" y="400506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2051720" y="3573016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611560" y="3212976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2051720" y="3140968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AutoShape 2"/>
          <p:cNvSpPr>
            <a:spLocks noChangeArrowheads="1"/>
          </p:cNvSpPr>
          <p:nvPr/>
        </p:nvSpPr>
        <p:spPr bwMode="auto">
          <a:xfrm>
            <a:off x="7164288" y="6021288"/>
            <a:ext cx="685800" cy="619125"/>
          </a:xfrm>
          <a:prstGeom prst="cube">
            <a:avLst>
              <a:gd name="adj" fmla="val 25000"/>
            </a:avLst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AutoShape 6"/>
          <p:cNvSpPr>
            <a:spLocks noChangeArrowheads="1"/>
          </p:cNvSpPr>
          <p:nvPr/>
        </p:nvSpPr>
        <p:spPr bwMode="auto">
          <a:xfrm>
            <a:off x="7164288" y="5589240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7164288" y="5157192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AutoShape 8"/>
          <p:cNvSpPr>
            <a:spLocks noChangeArrowheads="1"/>
          </p:cNvSpPr>
          <p:nvPr/>
        </p:nvSpPr>
        <p:spPr bwMode="auto">
          <a:xfrm>
            <a:off x="7164288" y="4725144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AutoShape 9"/>
          <p:cNvSpPr>
            <a:spLocks noChangeArrowheads="1"/>
          </p:cNvSpPr>
          <p:nvPr/>
        </p:nvSpPr>
        <p:spPr bwMode="auto">
          <a:xfrm>
            <a:off x="7164288" y="4293096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AutoShape 10"/>
          <p:cNvSpPr>
            <a:spLocks noChangeArrowheads="1"/>
          </p:cNvSpPr>
          <p:nvPr/>
        </p:nvSpPr>
        <p:spPr bwMode="auto">
          <a:xfrm>
            <a:off x="7164288" y="3861048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AutoShape 11"/>
          <p:cNvSpPr>
            <a:spLocks noChangeArrowheads="1"/>
          </p:cNvSpPr>
          <p:nvPr/>
        </p:nvSpPr>
        <p:spPr bwMode="auto">
          <a:xfrm>
            <a:off x="7164288" y="3429000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AutoShape 2"/>
          <p:cNvSpPr>
            <a:spLocks noChangeArrowheads="1"/>
          </p:cNvSpPr>
          <p:nvPr/>
        </p:nvSpPr>
        <p:spPr bwMode="auto">
          <a:xfrm>
            <a:off x="7164288" y="2996952"/>
            <a:ext cx="685800" cy="619125"/>
          </a:xfrm>
          <a:prstGeom prst="cube">
            <a:avLst>
              <a:gd name="adj" fmla="val 25000"/>
            </a:avLst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AutoShape 6"/>
          <p:cNvSpPr>
            <a:spLocks noChangeArrowheads="1"/>
          </p:cNvSpPr>
          <p:nvPr/>
        </p:nvSpPr>
        <p:spPr bwMode="auto">
          <a:xfrm>
            <a:off x="7164288" y="2564904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AutoShape 7"/>
          <p:cNvSpPr>
            <a:spLocks noChangeArrowheads="1"/>
          </p:cNvSpPr>
          <p:nvPr/>
        </p:nvSpPr>
        <p:spPr bwMode="auto">
          <a:xfrm>
            <a:off x="7164288" y="2132856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AutoShape 8"/>
          <p:cNvSpPr>
            <a:spLocks noChangeArrowheads="1"/>
          </p:cNvSpPr>
          <p:nvPr/>
        </p:nvSpPr>
        <p:spPr bwMode="auto">
          <a:xfrm>
            <a:off x="7164288" y="1700808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AutoShape 9"/>
          <p:cNvSpPr>
            <a:spLocks noChangeArrowheads="1"/>
          </p:cNvSpPr>
          <p:nvPr/>
        </p:nvSpPr>
        <p:spPr bwMode="auto">
          <a:xfrm>
            <a:off x="7164288" y="1268760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AutoShape 10"/>
          <p:cNvSpPr>
            <a:spLocks noChangeArrowheads="1"/>
          </p:cNvSpPr>
          <p:nvPr/>
        </p:nvSpPr>
        <p:spPr bwMode="auto">
          <a:xfrm>
            <a:off x="7164288" y="836712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AutoShape 11"/>
          <p:cNvSpPr>
            <a:spLocks noChangeArrowheads="1"/>
          </p:cNvSpPr>
          <p:nvPr/>
        </p:nvSpPr>
        <p:spPr bwMode="auto">
          <a:xfrm>
            <a:off x="7164288" y="40466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3500430" y="3071810"/>
            <a:ext cx="2857520" cy="864096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колку коцки(ката) има нашата зграда?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5429256" y="6072206"/>
            <a:ext cx="1571668" cy="35719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 + 7  = 14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9218" grpId="0" animBg="1"/>
      <p:bldP spid="9222" grpId="0" animBg="1"/>
      <p:bldP spid="9223" grpId="0" animBg="1"/>
      <p:bldP spid="9224" grpId="0" animBg="1"/>
      <p:bldP spid="9225" grpId="0" animBg="1"/>
      <p:bldP spid="9226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9227" grpId="0" animBg="1"/>
      <p:bldP spid="9228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33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785786" y="1844824"/>
            <a:ext cx="6450510" cy="432048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Земи и ти 8 коцки. Еве,зградите ни се подеднакво високи. </a:t>
            </a:r>
            <a:endParaRPr lang="en-GB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563888" y="3068960"/>
            <a:ext cx="3816424" cy="431478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Што треба да направиме сега?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39552" y="836712"/>
            <a:ext cx="7604348" cy="648072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Ајде уште малку и се приблиЖуваме до покривот на нашите десеткатници. Јас ќе искористам 8 коцки за 8 ката на мојата зграда.</a:t>
            </a:r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467544" y="6021288"/>
            <a:ext cx="685800" cy="619125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467544" y="5589240"/>
            <a:ext cx="685800" cy="619125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467544" y="5157192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67544" y="472514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467544" y="4293096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467544" y="3861048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67544" y="3429000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467544" y="2996952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691680" y="6021288"/>
            <a:ext cx="685800" cy="619125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1691680" y="5589240"/>
            <a:ext cx="685800" cy="619125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1691680" y="5157192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1691680" y="472514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1691680" y="4293096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1691680" y="3861048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1691680" y="3429000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1691680" y="2996952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5643570" y="5500702"/>
            <a:ext cx="1571668" cy="35719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+ 8  = 16</a:t>
            </a:r>
            <a:endParaRPr lang="en-GB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4000496" y="3857628"/>
            <a:ext cx="3816424" cy="1143008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mk-MK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Ајде да ги изброиме сите коцки заедно. Нашата висока зграда не може да ја собере на слајдот,па ќе треба да ја замислиме.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10242" grpId="0" animBg="1"/>
      <p:bldP spid="10243" grpId="0" animBg="1"/>
      <p:bldP spid="10244" grpId="0" animBg="1"/>
      <p:bldP spid="10245" grpId="0" animBg="1"/>
      <p:bldP spid="10246" grpId="0" animBg="1"/>
      <p:bldP spid="10247" grpId="0" animBg="1"/>
      <p:bldP spid="10248" grpId="0" animBg="1"/>
      <p:bldP spid="10249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1" grpId="0" animBg="1"/>
      <p:bldP spid="3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201</TotalTime>
  <Words>624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Удвојување на броеви до 10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Doubling using multilink cubes</dc:title>
  <dc:creator>Claire</dc:creator>
  <cp:lastModifiedBy>Natasa</cp:lastModifiedBy>
  <cp:revision>43</cp:revision>
  <dcterms:created xsi:type="dcterms:W3CDTF">2012-04-24T16:08:42Z</dcterms:created>
  <dcterms:modified xsi:type="dcterms:W3CDTF">2020-03-19T22:50:47Z</dcterms:modified>
</cp:coreProperties>
</file>