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F82636-6701-4B11-94AD-D10D8C3D5A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9F5E6-8FA5-4F4B-ADFA-6E4B6390EA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УТВРДУВАЊЕ НА ПРЕТХОДНО ИЗУЧЕНИ НАСТАВНИ СОДРЖИНИ ОД ТЕМА БР. 3: СВЕТЛИНА</a:t>
            </a:r>
            <a:br>
              <a:rPr lang="mk-MK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ОУ„Св. Климент Охридски„ Битола</a:t>
            </a:r>
          </a:p>
          <a:p>
            <a:r>
              <a:rPr lang="mk-MK" dirty="0" smtClean="0"/>
              <a:t>Наставник: Соња Кузманова</a:t>
            </a:r>
          </a:p>
          <a:p>
            <a:r>
              <a:rPr lang="mk-MK" smtClean="0"/>
              <a:t>8 одд.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8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Тема бр.3 светлина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dirty="0" smtClean="0"/>
              <a:t>Од оваа наставна тема досега ги обработивме следниве наставни содржини: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/>
              <a:t>Распространување на светлината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/>
              <a:t>Светлински зраци и снопови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/>
              <a:t>Како се формираат сенките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/>
              <a:t>Ги истражуваме сенките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/>
              <a:t>Затемнување на Сонцето и Месечината</a:t>
            </a:r>
          </a:p>
          <a:p>
            <a:pPr marL="0" indent="0">
              <a:buNone/>
            </a:pPr>
            <a:r>
              <a:rPr lang="mk-MK" dirty="0" smtClean="0"/>
              <a:t>Следниот час беше предвиден за утврдување на овие наставни содржини.</a:t>
            </a:r>
          </a:p>
          <a:p>
            <a:pPr marL="0" indent="0">
              <a:buNone/>
            </a:pPr>
            <a:r>
              <a:rPr lang="mk-MK" dirty="0" smtClean="0"/>
              <a:t>Со цел да ги провериш своите стекнати знаења од горенаведените содржини обиди се да одговориш на наведените прашања.</a:t>
            </a:r>
          </a:p>
          <a:p>
            <a:pPr marL="0" indent="0">
              <a:buNone/>
            </a:pPr>
            <a:endParaRPr lang="mk-M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Одговори на долунаведените прашања: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mk-MK" dirty="0" smtClean="0"/>
              <a:t>Светлински извор е: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Која е разликата помеѓу примарен и секундарен извор на светлина?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Месечината е: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Што е оптичка средина? Наведи и примери!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Како се распростанува светлината?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Што претставува светлинскиот зрак,а што светлинските снопови? Нацртај!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Што е сенка? Како се формира сенката?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Што е полусенка?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8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mk-MK" dirty="0" smtClean="0"/>
              <a:t>Објасни ја појавата- Затемнување на Сонцето!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Навечер при движење на улица, со оддалечување од уличната светилка нашата сенка се зголемува. Зошто?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Нацртај ја сенката на тело поголемо од изворот на светлина и на тело помало од светлинскиот извор. Спореди!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/>
              <a:t>Месечината, која има нерамна површина, сончевите зраци ги одбива дифузно. Зошто предметите осветлени од неа имаат сенка?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80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215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УТВРДУВАЊЕ НА ПРЕТХОДНО ИЗУЧЕНИ НАСТАВНИ СОДРЖИНИ ОД ТЕМА БР. 3: СВЕТЛИНА </vt:lpstr>
      <vt:lpstr>Тема бр.3 светлина</vt:lpstr>
      <vt:lpstr>Одговори на долунаведените прашања: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УТВРДУВАЊЕ НА ПРЕТХОДНО ИЗУЧЕНИ НАСТАВНИ СОДРЖИНИ ОД ТЕМА БР.: СВЕТЛИНА 8 ОДД.</dc:title>
  <dc:creator>PC-SP</dc:creator>
  <cp:lastModifiedBy>PC-SP</cp:lastModifiedBy>
  <cp:revision>4</cp:revision>
  <dcterms:created xsi:type="dcterms:W3CDTF">2020-03-20T17:21:47Z</dcterms:created>
  <dcterms:modified xsi:type="dcterms:W3CDTF">2020-03-20T22:08:45Z</dcterms:modified>
</cp:coreProperties>
</file>