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C1BF1-BFA3-4E62-B6CD-BCE1C4B5A01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D6A5D5D-7C08-466B-AA6C-C8B398572C2A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ПЛОДНА ПОЧВА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0A770-ECFF-4240-AED5-3277AD053B56}" type="parTrans" cxnId="{F1AC6964-B5F6-4DCB-BD0E-5A76E580ECA3}">
      <dgm:prSet/>
      <dgm:spPr/>
      <dgm:t>
        <a:bodyPr/>
        <a:lstStyle/>
        <a:p>
          <a:pPr algn="ctr"/>
          <a:endParaRPr lang="en-US"/>
        </a:p>
      </dgm:t>
    </dgm:pt>
    <dgm:pt modelId="{DD242182-F280-4B04-8A78-A3D18139FFB0}" type="sibTrans" cxnId="{F1AC6964-B5F6-4DCB-BD0E-5A76E580ECA3}">
      <dgm:prSet/>
      <dgm:spPr/>
      <dgm:t>
        <a:bodyPr/>
        <a:lstStyle/>
        <a:p>
          <a:pPr algn="ctr"/>
          <a:endParaRPr lang="en-US"/>
        </a:p>
      </dgm:t>
    </dgm:pt>
    <dgm:pt modelId="{5D3CB805-80AB-46E6-89FD-049B249B742E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РАЗВИЕНО ЗЕМЈОДЕЛСТВО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3AFE2-F14C-4ABD-9742-31D3AB3CD277}" type="par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B549EE8D-EBD8-4FA1-98B4-DF6E914BC98F}" type="sib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1B90D319-B173-45BB-9B78-DC9C2661FB48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ПОЛЈОДЕЛСТВО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1EC81-9D8D-4BFE-B6BA-4673A28D6EBB}" type="parTrans" cxnId="{3039FE8B-D9D8-41A3-A12A-B8B94D69C2B6}">
      <dgm:prSet/>
      <dgm:spPr/>
      <dgm:t>
        <a:bodyPr/>
        <a:lstStyle/>
        <a:p>
          <a:pPr algn="ctr"/>
          <a:endParaRPr lang="en-US"/>
        </a:p>
      </dgm:t>
    </dgm:pt>
    <dgm:pt modelId="{7CE65E26-C93A-4938-B571-47C4C2E42DF7}" type="sibTrans" cxnId="{3039FE8B-D9D8-41A3-A12A-B8B94D69C2B6}">
      <dgm:prSet/>
      <dgm:spPr/>
      <dgm:t>
        <a:bodyPr/>
        <a:lstStyle/>
        <a:p>
          <a:pPr algn="ctr"/>
          <a:endParaRPr lang="en-US"/>
        </a:p>
      </dgm:t>
    </dgm:pt>
    <dgm:pt modelId="{E105FC03-0384-4B56-981E-6D93C35FC958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ОВОШТАРСТВО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EBDAB-9461-47B9-B865-72FC972168B2}" type="par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1323AD92-D298-4675-8BE7-96C539CFD895}" type="sib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58B4330F-C629-42BE-B6FE-7053BA06F506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СТОЧАРСТВО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7AB5CC-5A15-459A-B4F0-69A620FC96DA}" type="parTrans" cxnId="{7E3CE076-B548-4DC6-BC30-453724C1FF65}">
      <dgm:prSet/>
      <dgm:spPr/>
      <dgm:t>
        <a:bodyPr/>
        <a:lstStyle/>
        <a:p>
          <a:endParaRPr lang="en-US"/>
        </a:p>
      </dgm:t>
    </dgm:pt>
    <dgm:pt modelId="{3F4903A6-B9F6-4B94-A4C9-E0D98D91F421}" type="sibTrans" cxnId="{7E3CE076-B548-4DC6-BC30-453724C1FF65}">
      <dgm:prSet/>
      <dgm:spPr/>
      <dgm:t>
        <a:bodyPr/>
        <a:lstStyle/>
        <a:p>
          <a:endParaRPr lang="en-US"/>
        </a:p>
      </dgm:t>
    </dgm:pt>
    <dgm:pt modelId="{3C83C49D-8556-42DF-806A-9DF9B5C3C0BF}" type="pres">
      <dgm:prSet presAssocID="{C49C1BF1-BFA3-4E62-B6CD-BCE1C4B5A0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01AAE0-67AA-48AC-B6E9-7025CCCE493B}" type="pres">
      <dgm:prSet presAssocID="{9D6A5D5D-7C08-466B-AA6C-C8B398572C2A}" presName="vertOne" presStyleCnt="0"/>
      <dgm:spPr/>
    </dgm:pt>
    <dgm:pt modelId="{89A8AEF4-2F1A-469E-B76B-8EE9EF62EAD5}" type="pres">
      <dgm:prSet presAssocID="{9D6A5D5D-7C08-466B-AA6C-C8B398572C2A}" presName="txOne" presStyleLbl="node0" presStyleIdx="0" presStyleCnt="1" custLinFactNeighborX="13213" custLinFactNeighborY="-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2035D-DC46-4CBC-8A77-670BA5587E0D}" type="pres">
      <dgm:prSet presAssocID="{9D6A5D5D-7C08-466B-AA6C-C8B398572C2A}" presName="parTransOne" presStyleCnt="0"/>
      <dgm:spPr/>
    </dgm:pt>
    <dgm:pt modelId="{5E7B071C-8589-4E66-9B6B-C878BE1437FC}" type="pres">
      <dgm:prSet presAssocID="{9D6A5D5D-7C08-466B-AA6C-C8B398572C2A}" presName="horzOne" presStyleCnt="0"/>
      <dgm:spPr/>
    </dgm:pt>
    <dgm:pt modelId="{DFE9C5E2-13DF-4424-8E13-619FA41E0E7B}" type="pres">
      <dgm:prSet presAssocID="{5D3CB805-80AB-46E6-89FD-049B249B742E}" presName="vertTwo" presStyleCnt="0"/>
      <dgm:spPr/>
    </dgm:pt>
    <dgm:pt modelId="{1D34F432-CD29-4B0B-8D1B-5064ED3ECCE5}" type="pres">
      <dgm:prSet presAssocID="{5D3CB805-80AB-46E6-89FD-049B249B742E}" presName="txTwo" presStyleLbl="node2" presStyleIdx="0" presStyleCnt="1" custScaleX="96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6FF46C-4AD0-4BD0-BCBE-28666C5AE19F}" type="pres">
      <dgm:prSet presAssocID="{5D3CB805-80AB-46E6-89FD-049B249B742E}" presName="parTransTwo" presStyleCnt="0"/>
      <dgm:spPr/>
    </dgm:pt>
    <dgm:pt modelId="{9DF56675-B819-4137-AEAD-9168D9E9568F}" type="pres">
      <dgm:prSet presAssocID="{5D3CB805-80AB-46E6-89FD-049B249B742E}" presName="horzTwo" presStyleCnt="0"/>
      <dgm:spPr/>
    </dgm:pt>
    <dgm:pt modelId="{4CA5FCAC-DE9F-4C93-948A-9C97871664A7}" type="pres">
      <dgm:prSet presAssocID="{1B90D319-B173-45BB-9B78-DC9C2661FB48}" presName="vertThree" presStyleCnt="0"/>
      <dgm:spPr/>
    </dgm:pt>
    <dgm:pt modelId="{03AFBFD2-4C6E-4EED-AA18-48A5842B7C4D}" type="pres">
      <dgm:prSet presAssocID="{1B90D319-B173-45BB-9B78-DC9C2661FB4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9230C-4906-4298-9567-D458EDD4051B}" type="pres">
      <dgm:prSet presAssocID="{1B90D319-B173-45BB-9B78-DC9C2661FB48}" presName="horzThree" presStyleCnt="0"/>
      <dgm:spPr/>
    </dgm:pt>
    <dgm:pt modelId="{345155D8-DEE4-461C-885B-A384C50EF7A1}" type="pres">
      <dgm:prSet presAssocID="{7CE65E26-C93A-4938-B571-47C4C2E42DF7}" presName="sibSpaceThree" presStyleCnt="0"/>
      <dgm:spPr/>
    </dgm:pt>
    <dgm:pt modelId="{18CB2621-0C1E-449C-8BA1-BB3A72FCD74E}" type="pres">
      <dgm:prSet presAssocID="{E105FC03-0384-4B56-981E-6D93C35FC958}" presName="vertThree" presStyleCnt="0"/>
      <dgm:spPr/>
    </dgm:pt>
    <dgm:pt modelId="{FBCF1B20-3ED8-4653-81CE-216B1910B55E}" type="pres">
      <dgm:prSet presAssocID="{E105FC03-0384-4B56-981E-6D93C35FC95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077A8A-192E-4A4C-9832-80337D26024C}" type="pres">
      <dgm:prSet presAssocID="{E105FC03-0384-4B56-981E-6D93C35FC958}" presName="horzThree" presStyleCnt="0"/>
      <dgm:spPr/>
    </dgm:pt>
    <dgm:pt modelId="{286DA38A-913B-44F3-B957-B7C43814D3B0}" type="pres">
      <dgm:prSet presAssocID="{1323AD92-D298-4675-8BE7-96C539CFD895}" presName="sibSpaceThree" presStyleCnt="0"/>
      <dgm:spPr/>
    </dgm:pt>
    <dgm:pt modelId="{4E21CBF0-05AA-4202-94B1-0EF24A776B11}" type="pres">
      <dgm:prSet presAssocID="{58B4330F-C629-42BE-B6FE-7053BA06F506}" presName="vertThree" presStyleCnt="0"/>
      <dgm:spPr/>
    </dgm:pt>
    <dgm:pt modelId="{F13EC2B7-9B8D-4B81-8497-82CE2B54444A}" type="pres">
      <dgm:prSet presAssocID="{58B4330F-C629-42BE-B6FE-7053BA06F50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31E3B1-9C5A-4137-BA16-1A674125C0D3}" type="pres">
      <dgm:prSet presAssocID="{58B4330F-C629-42BE-B6FE-7053BA06F506}" presName="horzThree" presStyleCnt="0"/>
      <dgm:spPr/>
    </dgm:pt>
  </dgm:ptLst>
  <dgm:cxnLst>
    <dgm:cxn modelId="{F1AC6964-B5F6-4DCB-BD0E-5A76E580ECA3}" srcId="{C49C1BF1-BFA3-4E62-B6CD-BCE1C4B5A013}" destId="{9D6A5D5D-7C08-466B-AA6C-C8B398572C2A}" srcOrd="0" destOrd="0" parTransId="{C850A770-ECFF-4240-AED5-3277AD053B56}" sibTransId="{DD242182-F280-4B04-8A78-A3D18139FFB0}"/>
    <dgm:cxn modelId="{E7265DDC-DB99-4DC7-8E7D-7A88B6082A61}" type="presOf" srcId="{E105FC03-0384-4B56-981E-6D93C35FC958}" destId="{FBCF1B20-3ED8-4653-81CE-216B1910B55E}" srcOrd="0" destOrd="0" presId="urn:microsoft.com/office/officeart/2005/8/layout/hierarchy4"/>
    <dgm:cxn modelId="{0A8653D5-F286-47BD-8166-6438637BEFCB}" type="presOf" srcId="{C49C1BF1-BFA3-4E62-B6CD-BCE1C4B5A013}" destId="{3C83C49D-8556-42DF-806A-9DF9B5C3C0BF}" srcOrd="0" destOrd="0" presId="urn:microsoft.com/office/officeart/2005/8/layout/hierarchy4"/>
    <dgm:cxn modelId="{020B98FD-794E-4CD5-828E-F9D5BAE62346}" srcId="{9D6A5D5D-7C08-466B-AA6C-C8B398572C2A}" destId="{5D3CB805-80AB-46E6-89FD-049B249B742E}" srcOrd="0" destOrd="0" parTransId="{2253AFE2-F14C-4ABD-9742-31D3AB3CD277}" sibTransId="{B549EE8D-EBD8-4FA1-98B4-DF6E914BC98F}"/>
    <dgm:cxn modelId="{01A570CE-26EF-499D-BF0C-1AC980A25DF3}" type="presOf" srcId="{5D3CB805-80AB-46E6-89FD-049B249B742E}" destId="{1D34F432-CD29-4B0B-8D1B-5064ED3ECCE5}" srcOrd="0" destOrd="0" presId="urn:microsoft.com/office/officeart/2005/8/layout/hierarchy4"/>
    <dgm:cxn modelId="{3039FE8B-D9D8-41A3-A12A-B8B94D69C2B6}" srcId="{5D3CB805-80AB-46E6-89FD-049B249B742E}" destId="{1B90D319-B173-45BB-9B78-DC9C2661FB48}" srcOrd="0" destOrd="0" parTransId="{9301EC81-9D8D-4BFE-B6BA-4673A28D6EBB}" sibTransId="{7CE65E26-C93A-4938-B571-47C4C2E42DF7}"/>
    <dgm:cxn modelId="{D14132EA-625E-4DD8-8222-3981A99452EB}" type="presOf" srcId="{9D6A5D5D-7C08-466B-AA6C-C8B398572C2A}" destId="{89A8AEF4-2F1A-469E-B76B-8EE9EF62EAD5}" srcOrd="0" destOrd="0" presId="urn:microsoft.com/office/officeart/2005/8/layout/hierarchy4"/>
    <dgm:cxn modelId="{286495E0-70AE-4790-8D41-5DE7650A1DE9}" srcId="{5D3CB805-80AB-46E6-89FD-049B249B742E}" destId="{E105FC03-0384-4B56-981E-6D93C35FC958}" srcOrd="1" destOrd="0" parTransId="{4F9EBDAB-9461-47B9-B865-72FC972168B2}" sibTransId="{1323AD92-D298-4675-8BE7-96C539CFD895}"/>
    <dgm:cxn modelId="{7E3CE076-B548-4DC6-BC30-453724C1FF65}" srcId="{5D3CB805-80AB-46E6-89FD-049B249B742E}" destId="{58B4330F-C629-42BE-B6FE-7053BA06F506}" srcOrd="2" destOrd="0" parTransId="{D47AB5CC-5A15-459A-B4F0-69A620FC96DA}" sibTransId="{3F4903A6-B9F6-4B94-A4C9-E0D98D91F421}"/>
    <dgm:cxn modelId="{2F0B001B-CFB6-4A38-8726-AEFFDBEF9426}" type="presOf" srcId="{58B4330F-C629-42BE-B6FE-7053BA06F506}" destId="{F13EC2B7-9B8D-4B81-8497-82CE2B54444A}" srcOrd="0" destOrd="0" presId="urn:microsoft.com/office/officeart/2005/8/layout/hierarchy4"/>
    <dgm:cxn modelId="{28CD2360-16E9-47A8-BFFE-B287BF96DBA3}" type="presOf" srcId="{1B90D319-B173-45BB-9B78-DC9C2661FB48}" destId="{03AFBFD2-4C6E-4EED-AA18-48A5842B7C4D}" srcOrd="0" destOrd="0" presId="urn:microsoft.com/office/officeart/2005/8/layout/hierarchy4"/>
    <dgm:cxn modelId="{E2825A31-B476-42D4-9867-704013646D27}" type="presParOf" srcId="{3C83C49D-8556-42DF-806A-9DF9B5C3C0BF}" destId="{A801AAE0-67AA-48AC-B6E9-7025CCCE493B}" srcOrd="0" destOrd="0" presId="urn:microsoft.com/office/officeart/2005/8/layout/hierarchy4"/>
    <dgm:cxn modelId="{455E5DD8-D1BF-48B1-8ADA-E8AC497B2317}" type="presParOf" srcId="{A801AAE0-67AA-48AC-B6E9-7025CCCE493B}" destId="{89A8AEF4-2F1A-469E-B76B-8EE9EF62EAD5}" srcOrd="0" destOrd="0" presId="urn:microsoft.com/office/officeart/2005/8/layout/hierarchy4"/>
    <dgm:cxn modelId="{53AF86B2-3F9C-4E68-A543-CFA2D030BB78}" type="presParOf" srcId="{A801AAE0-67AA-48AC-B6E9-7025CCCE493B}" destId="{7AF2035D-DC46-4CBC-8A77-670BA5587E0D}" srcOrd="1" destOrd="0" presId="urn:microsoft.com/office/officeart/2005/8/layout/hierarchy4"/>
    <dgm:cxn modelId="{77C64D2D-A6F7-43D5-AF63-CF56C26E5E5E}" type="presParOf" srcId="{A801AAE0-67AA-48AC-B6E9-7025CCCE493B}" destId="{5E7B071C-8589-4E66-9B6B-C878BE1437FC}" srcOrd="2" destOrd="0" presId="urn:microsoft.com/office/officeart/2005/8/layout/hierarchy4"/>
    <dgm:cxn modelId="{2740E39F-A83F-4E3E-9CE2-2E58008A9E30}" type="presParOf" srcId="{5E7B071C-8589-4E66-9B6B-C878BE1437FC}" destId="{DFE9C5E2-13DF-4424-8E13-619FA41E0E7B}" srcOrd="0" destOrd="0" presId="urn:microsoft.com/office/officeart/2005/8/layout/hierarchy4"/>
    <dgm:cxn modelId="{34F02D02-FCF5-4650-BF41-F739768E8D2D}" type="presParOf" srcId="{DFE9C5E2-13DF-4424-8E13-619FA41E0E7B}" destId="{1D34F432-CD29-4B0B-8D1B-5064ED3ECCE5}" srcOrd="0" destOrd="0" presId="urn:microsoft.com/office/officeart/2005/8/layout/hierarchy4"/>
    <dgm:cxn modelId="{BAF1AB49-86A7-4693-803E-EC900B32BFF1}" type="presParOf" srcId="{DFE9C5E2-13DF-4424-8E13-619FA41E0E7B}" destId="{E86FF46C-4AD0-4BD0-BCBE-28666C5AE19F}" srcOrd="1" destOrd="0" presId="urn:microsoft.com/office/officeart/2005/8/layout/hierarchy4"/>
    <dgm:cxn modelId="{EC8BDAEE-E2B5-4F3F-985C-FF36B9DA07CF}" type="presParOf" srcId="{DFE9C5E2-13DF-4424-8E13-619FA41E0E7B}" destId="{9DF56675-B819-4137-AEAD-9168D9E9568F}" srcOrd="2" destOrd="0" presId="urn:microsoft.com/office/officeart/2005/8/layout/hierarchy4"/>
    <dgm:cxn modelId="{02D3F130-32E5-442B-8D18-349965088383}" type="presParOf" srcId="{9DF56675-B819-4137-AEAD-9168D9E9568F}" destId="{4CA5FCAC-DE9F-4C93-948A-9C97871664A7}" srcOrd="0" destOrd="0" presId="urn:microsoft.com/office/officeart/2005/8/layout/hierarchy4"/>
    <dgm:cxn modelId="{A9CEE2B5-B61E-406E-BA21-668DC8007B16}" type="presParOf" srcId="{4CA5FCAC-DE9F-4C93-948A-9C97871664A7}" destId="{03AFBFD2-4C6E-4EED-AA18-48A5842B7C4D}" srcOrd="0" destOrd="0" presId="urn:microsoft.com/office/officeart/2005/8/layout/hierarchy4"/>
    <dgm:cxn modelId="{F2C2E6B9-33D0-424C-A9CF-A1BA29A5C864}" type="presParOf" srcId="{4CA5FCAC-DE9F-4C93-948A-9C97871664A7}" destId="{6E09230C-4906-4298-9567-D458EDD4051B}" srcOrd="1" destOrd="0" presId="urn:microsoft.com/office/officeart/2005/8/layout/hierarchy4"/>
    <dgm:cxn modelId="{0E3B38D1-700C-434C-99B1-D9F7CB8F3905}" type="presParOf" srcId="{9DF56675-B819-4137-AEAD-9168D9E9568F}" destId="{345155D8-DEE4-461C-885B-A384C50EF7A1}" srcOrd="1" destOrd="0" presId="urn:microsoft.com/office/officeart/2005/8/layout/hierarchy4"/>
    <dgm:cxn modelId="{1EC3C232-9ACF-46EE-A7CC-FFE7561B0F5E}" type="presParOf" srcId="{9DF56675-B819-4137-AEAD-9168D9E9568F}" destId="{18CB2621-0C1E-449C-8BA1-BB3A72FCD74E}" srcOrd="2" destOrd="0" presId="urn:microsoft.com/office/officeart/2005/8/layout/hierarchy4"/>
    <dgm:cxn modelId="{F0A85731-17F8-44A4-8063-18E8E37F87F2}" type="presParOf" srcId="{18CB2621-0C1E-449C-8BA1-BB3A72FCD74E}" destId="{FBCF1B20-3ED8-4653-81CE-216B1910B55E}" srcOrd="0" destOrd="0" presId="urn:microsoft.com/office/officeart/2005/8/layout/hierarchy4"/>
    <dgm:cxn modelId="{89F7E1E2-93BF-41E1-A78C-A54D22C3831A}" type="presParOf" srcId="{18CB2621-0C1E-449C-8BA1-BB3A72FCD74E}" destId="{DF077A8A-192E-4A4C-9832-80337D26024C}" srcOrd="1" destOrd="0" presId="urn:microsoft.com/office/officeart/2005/8/layout/hierarchy4"/>
    <dgm:cxn modelId="{64C8BC9A-C124-4C6A-B2DB-130D8C1673F7}" type="presParOf" srcId="{9DF56675-B819-4137-AEAD-9168D9E9568F}" destId="{286DA38A-913B-44F3-B957-B7C43814D3B0}" srcOrd="3" destOrd="0" presId="urn:microsoft.com/office/officeart/2005/8/layout/hierarchy4"/>
    <dgm:cxn modelId="{25FB6858-3C92-4EE2-90D8-FEFD488A2964}" type="presParOf" srcId="{9DF56675-B819-4137-AEAD-9168D9E9568F}" destId="{4E21CBF0-05AA-4202-94B1-0EF24A776B11}" srcOrd="4" destOrd="0" presId="urn:microsoft.com/office/officeart/2005/8/layout/hierarchy4"/>
    <dgm:cxn modelId="{4C482C73-030A-4118-B4C2-E89D090B9A8A}" type="presParOf" srcId="{4E21CBF0-05AA-4202-94B1-0EF24A776B11}" destId="{F13EC2B7-9B8D-4B81-8497-82CE2B54444A}" srcOrd="0" destOrd="0" presId="urn:microsoft.com/office/officeart/2005/8/layout/hierarchy4"/>
    <dgm:cxn modelId="{979F1530-4AFA-4DBE-B6A8-C4117BFCA6DB}" type="presParOf" srcId="{4E21CBF0-05AA-4202-94B1-0EF24A776B11}" destId="{6A31E3B1-9C5A-4137-BA16-1A674125C0D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C1BF1-BFA3-4E62-B6CD-BCE1C4B5A01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D3CB805-80AB-46E6-89FD-049B249B742E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РИДСКО-ПЛАНИНСКИ ПРЕДЕЛИ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3AFE2-F14C-4ABD-9742-31D3AB3CD277}" type="par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B549EE8D-EBD8-4FA1-98B4-DF6E914BC98F}" type="sib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1B90D319-B173-45BB-9B78-DC9C2661FB48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ШУМАРСТВО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1EC81-9D8D-4BFE-B6BA-4673A28D6EBB}" type="parTrans" cxnId="{3039FE8B-D9D8-41A3-A12A-B8B94D69C2B6}">
      <dgm:prSet/>
      <dgm:spPr/>
      <dgm:t>
        <a:bodyPr/>
        <a:lstStyle/>
        <a:p>
          <a:pPr algn="ctr"/>
          <a:endParaRPr lang="en-US"/>
        </a:p>
      </dgm:t>
    </dgm:pt>
    <dgm:pt modelId="{7CE65E26-C93A-4938-B571-47C4C2E42DF7}" type="sibTrans" cxnId="{3039FE8B-D9D8-41A3-A12A-B8B94D69C2B6}">
      <dgm:prSet/>
      <dgm:spPr/>
      <dgm:t>
        <a:bodyPr/>
        <a:lstStyle/>
        <a:p>
          <a:pPr algn="ctr"/>
          <a:endParaRPr lang="en-US"/>
        </a:p>
      </dgm:t>
    </dgm:pt>
    <dgm:pt modelId="{E105FC03-0384-4B56-981E-6D93C35FC958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РУДАРСТВО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EBDAB-9461-47B9-B865-72FC972168B2}" type="par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1323AD92-D298-4675-8BE7-96C539CFD895}" type="sib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3C83C49D-8556-42DF-806A-9DF9B5C3C0BF}" type="pres">
      <dgm:prSet presAssocID="{C49C1BF1-BFA3-4E62-B6CD-BCE1C4B5A0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C9AFF3-FDD2-4E60-A542-CFB683BA0553}" type="pres">
      <dgm:prSet presAssocID="{5D3CB805-80AB-46E6-89FD-049B249B742E}" presName="vertOne" presStyleCnt="0"/>
      <dgm:spPr/>
    </dgm:pt>
    <dgm:pt modelId="{83086596-7CB7-4884-A673-0DA92067AA3B}" type="pres">
      <dgm:prSet presAssocID="{5D3CB805-80AB-46E6-89FD-049B249B742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550201-F71D-40C5-B559-447CB7490945}" type="pres">
      <dgm:prSet presAssocID="{5D3CB805-80AB-46E6-89FD-049B249B742E}" presName="parTransOne" presStyleCnt="0"/>
      <dgm:spPr/>
    </dgm:pt>
    <dgm:pt modelId="{9A0C4577-32AF-4DEB-8413-F066464ED33B}" type="pres">
      <dgm:prSet presAssocID="{5D3CB805-80AB-46E6-89FD-049B249B742E}" presName="horzOne" presStyleCnt="0"/>
      <dgm:spPr/>
    </dgm:pt>
    <dgm:pt modelId="{46046775-BCA9-4216-ABF2-04A8C8DBD5BA}" type="pres">
      <dgm:prSet presAssocID="{1B90D319-B173-45BB-9B78-DC9C2661FB48}" presName="vertTwo" presStyleCnt="0"/>
      <dgm:spPr/>
    </dgm:pt>
    <dgm:pt modelId="{FBB4CD01-56B3-48D2-9CD8-355674822A79}" type="pres">
      <dgm:prSet presAssocID="{1B90D319-B173-45BB-9B78-DC9C2661FB48}" presName="txTwo" presStyleLbl="node2" presStyleIdx="0" presStyleCnt="2" custLinFactNeighborX="1761" custLinFactNeighborY="25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B91E9-2F64-455C-907D-18724D273ABA}" type="pres">
      <dgm:prSet presAssocID="{1B90D319-B173-45BB-9B78-DC9C2661FB48}" presName="horzTwo" presStyleCnt="0"/>
      <dgm:spPr/>
    </dgm:pt>
    <dgm:pt modelId="{4C16C267-E9FA-4FA0-AB66-7B641A96EFBE}" type="pres">
      <dgm:prSet presAssocID="{7CE65E26-C93A-4938-B571-47C4C2E42DF7}" presName="sibSpaceTwo" presStyleCnt="0"/>
      <dgm:spPr/>
    </dgm:pt>
    <dgm:pt modelId="{AFA61651-E781-4DB8-8900-38201609C1AA}" type="pres">
      <dgm:prSet presAssocID="{E105FC03-0384-4B56-981E-6D93C35FC958}" presName="vertTwo" presStyleCnt="0"/>
      <dgm:spPr/>
    </dgm:pt>
    <dgm:pt modelId="{A1B73B72-B5C6-4E97-88BE-8FF02B6C7893}" type="pres">
      <dgm:prSet presAssocID="{E105FC03-0384-4B56-981E-6D93C35FC95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D3694-A6FA-4192-A186-3CF745D0B797}" type="pres">
      <dgm:prSet presAssocID="{E105FC03-0384-4B56-981E-6D93C35FC958}" presName="horzTwo" presStyleCnt="0"/>
      <dgm:spPr/>
    </dgm:pt>
  </dgm:ptLst>
  <dgm:cxnLst>
    <dgm:cxn modelId="{A75A2C22-E92B-4C99-8747-8CA640C44E5C}" type="presOf" srcId="{C49C1BF1-BFA3-4E62-B6CD-BCE1C4B5A013}" destId="{3C83C49D-8556-42DF-806A-9DF9B5C3C0BF}" srcOrd="0" destOrd="0" presId="urn:microsoft.com/office/officeart/2005/8/layout/hierarchy4"/>
    <dgm:cxn modelId="{286495E0-70AE-4790-8D41-5DE7650A1DE9}" srcId="{5D3CB805-80AB-46E6-89FD-049B249B742E}" destId="{E105FC03-0384-4B56-981E-6D93C35FC958}" srcOrd="1" destOrd="0" parTransId="{4F9EBDAB-9461-47B9-B865-72FC972168B2}" sibTransId="{1323AD92-D298-4675-8BE7-96C539CFD895}"/>
    <dgm:cxn modelId="{A3A2A58B-19CF-4B78-9969-2CA5D8F9DA33}" type="presOf" srcId="{5D3CB805-80AB-46E6-89FD-049B249B742E}" destId="{83086596-7CB7-4884-A673-0DA92067AA3B}" srcOrd="0" destOrd="0" presId="urn:microsoft.com/office/officeart/2005/8/layout/hierarchy4"/>
    <dgm:cxn modelId="{47752A1F-743C-46BC-9C7D-2F84A6DDCB54}" type="presOf" srcId="{E105FC03-0384-4B56-981E-6D93C35FC958}" destId="{A1B73B72-B5C6-4E97-88BE-8FF02B6C7893}" srcOrd="0" destOrd="0" presId="urn:microsoft.com/office/officeart/2005/8/layout/hierarchy4"/>
    <dgm:cxn modelId="{020B98FD-794E-4CD5-828E-F9D5BAE62346}" srcId="{C49C1BF1-BFA3-4E62-B6CD-BCE1C4B5A013}" destId="{5D3CB805-80AB-46E6-89FD-049B249B742E}" srcOrd="0" destOrd="0" parTransId="{2253AFE2-F14C-4ABD-9742-31D3AB3CD277}" sibTransId="{B549EE8D-EBD8-4FA1-98B4-DF6E914BC98F}"/>
    <dgm:cxn modelId="{3039FE8B-D9D8-41A3-A12A-B8B94D69C2B6}" srcId="{5D3CB805-80AB-46E6-89FD-049B249B742E}" destId="{1B90D319-B173-45BB-9B78-DC9C2661FB48}" srcOrd="0" destOrd="0" parTransId="{9301EC81-9D8D-4BFE-B6BA-4673A28D6EBB}" sibTransId="{7CE65E26-C93A-4938-B571-47C4C2E42DF7}"/>
    <dgm:cxn modelId="{CAA24A52-6571-4E06-80C4-89DAA50304EA}" type="presOf" srcId="{1B90D319-B173-45BB-9B78-DC9C2661FB48}" destId="{FBB4CD01-56B3-48D2-9CD8-355674822A79}" srcOrd="0" destOrd="0" presId="urn:microsoft.com/office/officeart/2005/8/layout/hierarchy4"/>
    <dgm:cxn modelId="{3123F7FD-4805-4F8B-937A-A52E4B9C1930}" type="presParOf" srcId="{3C83C49D-8556-42DF-806A-9DF9B5C3C0BF}" destId="{F9C9AFF3-FDD2-4E60-A542-CFB683BA0553}" srcOrd="0" destOrd="0" presId="urn:microsoft.com/office/officeart/2005/8/layout/hierarchy4"/>
    <dgm:cxn modelId="{387988F5-602E-4074-952B-1624ACF3EFCF}" type="presParOf" srcId="{F9C9AFF3-FDD2-4E60-A542-CFB683BA0553}" destId="{83086596-7CB7-4884-A673-0DA92067AA3B}" srcOrd="0" destOrd="0" presId="urn:microsoft.com/office/officeart/2005/8/layout/hierarchy4"/>
    <dgm:cxn modelId="{AAE77E49-7062-4A26-8C5F-808C577066CE}" type="presParOf" srcId="{F9C9AFF3-FDD2-4E60-A542-CFB683BA0553}" destId="{C7550201-F71D-40C5-B559-447CB7490945}" srcOrd="1" destOrd="0" presId="urn:microsoft.com/office/officeart/2005/8/layout/hierarchy4"/>
    <dgm:cxn modelId="{7F51E053-6EE3-4439-A868-46BA47054354}" type="presParOf" srcId="{F9C9AFF3-FDD2-4E60-A542-CFB683BA0553}" destId="{9A0C4577-32AF-4DEB-8413-F066464ED33B}" srcOrd="2" destOrd="0" presId="urn:microsoft.com/office/officeart/2005/8/layout/hierarchy4"/>
    <dgm:cxn modelId="{0E871881-5A2E-49C1-B77D-960842CB35C0}" type="presParOf" srcId="{9A0C4577-32AF-4DEB-8413-F066464ED33B}" destId="{46046775-BCA9-4216-ABF2-04A8C8DBD5BA}" srcOrd="0" destOrd="0" presId="urn:microsoft.com/office/officeart/2005/8/layout/hierarchy4"/>
    <dgm:cxn modelId="{A84D8696-8BC4-4FE6-BC0A-0811CEA8068F}" type="presParOf" srcId="{46046775-BCA9-4216-ABF2-04A8C8DBD5BA}" destId="{FBB4CD01-56B3-48D2-9CD8-355674822A79}" srcOrd="0" destOrd="0" presId="urn:microsoft.com/office/officeart/2005/8/layout/hierarchy4"/>
    <dgm:cxn modelId="{98C58EAF-D077-4CA5-9C89-D74B43BA2F7E}" type="presParOf" srcId="{46046775-BCA9-4216-ABF2-04A8C8DBD5BA}" destId="{05FB91E9-2F64-455C-907D-18724D273ABA}" srcOrd="1" destOrd="0" presId="urn:microsoft.com/office/officeart/2005/8/layout/hierarchy4"/>
    <dgm:cxn modelId="{48284F56-444C-4630-A6A5-A8FA5D039B5D}" type="presParOf" srcId="{9A0C4577-32AF-4DEB-8413-F066464ED33B}" destId="{4C16C267-E9FA-4FA0-AB66-7B641A96EFBE}" srcOrd="1" destOrd="0" presId="urn:microsoft.com/office/officeart/2005/8/layout/hierarchy4"/>
    <dgm:cxn modelId="{05650C39-C78D-439C-AF3E-E2068C45B0BF}" type="presParOf" srcId="{9A0C4577-32AF-4DEB-8413-F066464ED33B}" destId="{AFA61651-E781-4DB8-8900-38201609C1AA}" srcOrd="2" destOrd="0" presId="urn:microsoft.com/office/officeart/2005/8/layout/hierarchy4"/>
    <dgm:cxn modelId="{F79CD310-AB94-4039-88C9-DA2B5943BC0E}" type="presParOf" srcId="{AFA61651-E781-4DB8-8900-38201609C1AA}" destId="{A1B73B72-B5C6-4E97-88BE-8FF02B6C7893}" srcOrd="0" destOrd="0" presId="urn:microsoft.com/office/officeart/2005/8/layout/hierarchy4"/>
    <dgm:cxn modelId="{8F067A08-0653-48AF-9A4E-C3DB63F2510D}" type="presParOf" srcId="{AFA61651-E781-4DB8-8900-38201609C1AA}" destId="{CCDD3694-A6FA-4192-A186-3CF745D0B7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9C1BF1-BFA3-4E62-B6CD-BCE1C4B5A01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D3CB805-80AB-46E6-89FD-049B249B742E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ТРГОВИЈА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3AFE2-F14C-4ABD-9742-31D3AB3CD277}" type="par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B549EE8D-EBD8-4FA1-98B4-DF6E914BC98F}" type="sib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E105FC03-0384-4B56-981E-6D93C35FC958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ПРОДАЖБА НА ГОТОВИ ПРОИЗВОДИ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3AD92-D298-4675-8BE7-96C539CFD895}" type="sib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4F9EBDAB-9461-47B9-B865-72FC972168B2}" type="par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3C83C49D-8556-42DF-806A-9DF9B5C3C0BF}" type="pres">
      <dgm:prSet presAssocID="{C49C1BF1-BFA3-4E62-B6CD-BCE1C4B5A0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C9AFF3-FDD2-4E60-A542-CFB683BA0553}" type="pres">
      <dgm:prSet presAssocID="{5D3CB805-80AB-46E6-89FD-049B249B742E}" presName="vertOne" presStyleCnt="0"/>
      <dgm:spPr/>
    </dgm:pt>
    <dgm:pt modelId="{83086596-7CB7-4884-A673-0DA92067AA3B}" type="pres">
      <dgm:prSet presAssocID="{5D3CB805-80AB-46E6-89FD-049B249B742E}" presName="txOne" presStyleLbl="node0" presStyleIdx="0" presStyleCnt="1" custLinFactNeighborX="-22980" custLinFactNeighborY="-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550201-F71D-40C5-B559-447CB7490945}" type="pres">
      <dgm:prSet presAssocID="{5D3CB805-80AB-46E6-89FD-049B249B742E}" presName="parTransOne" presStyleCnt="0"/>
      <dgm:spPr/>
    </dgm:pt>
    <dgm:pt modelId="{9A0C4577-32AF-4DEB-8413-F066464ED33B}" type="pres">
      <dgm:prSet presAssocID="{5D3CB805-80AB-46E6-89FD-049B249B742E}" presName="horzOne" presStyleCnt="0"/>
      <dgm:spPr/>
    </dgm:pt>
    <dgm:pt modelId="{AFA61651-E781-4DB8-8900-38201609C1AA}" type="pres">
      <dgm:prSet presAssocID="{E105FC03-0384-4B56-981E-6D93C35FC958}" presName="vertTwo" presStyleCnt="0"/>
      <dgm:spPr/>
    </dgm:pt>
    <dgm:pt modelId="{A1B73B72-B5C6-4E97-88BE-8FF02B6C7893}" type="pres">
      <dgm:prSet presAssocID="{E105FC03-0384-4B56-981E-6D93C35FC958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D3694-A6FA-4192-A186-3CF745D0B797}" type="pres">
      <dgm:prSet presAssocID="{E105FC03-0384-4B56-981E-6D93C35FC958}" presName="horzTwo" presStyleCnt="0"/>
      <dgm:spPr/>
    </dgm:pt>
  </dgm:ptLst>
  <dgm:cxnLst>
    <dgm:cxn modelId="{94C7F845-944C-4FC8-82AB-5D67880C1028}" type="presOf" srcId="{E105FC03-0384-4B56-981E-6D93C35FC958}" destId="{A1B73B72-B5C6-4E97-88BE-8FF02B6C7893}" srcOrd="0" destOrd="0" presId="urn:microsoft.com/office/officeart/2005/8/layout/hierarchy4"/>
    <dgm:cxn modelId="{020B98FD-794E-4CD5-828E-F9D5BAE62346}" srcId="{C49C1BF1-BFA3-4E62-B6CD-BCE1C4B5A013}" destId="{5D3CB805-80AB-46E6-89FD-049B249B742E}" srcOrd="0" destOrd="0" parTransId="{2253AFE2-F14C-4ABD-9742-31D3AB3CD277}" sibTransId="{B549EE8D-EBD8-4FA1-98B4-DF6E914BC98F}"/>
    <dgm:cxn modelId="{F0ED2128-E3C1-4C09-956F-2FC4004A2BE2}" type="presOf" srcId="{C49C1BF1-BFA3-4E62-B6CD-BCE1C4B5A013}" destId="{3C83C49D-8556-42DF-806A-9DF9B5C3C0BF}" srcOrd="0" destOrd="0" presId="urn:microsoft.com/office/officeart/2005/8/layout/hierarchy4"/>
    <dgm:cxn modelId="{904CBF8B-E600-427B-9DB2-CE6852613A7F}" type="presOf" srcId="{5D3CB805-80AB-46E6-89FD-049B249B742E}" destId="{83086596-7CB7-4884-A673-0DA92067AA3B}" srcOrd="0" destOrd="0" presId="urn:microsoft.com/office/officeart/2005/8/layout/hierarchy4"/>
    <dgm:cxn modelId="{286495E0-70AE-4790-8D41-5DE7650A1DE9}" srcId="{5D3CB805-80AB-46E6-89FD-049B249B742E}" destId="{E105FC03-0384-4B56-981E-6D93C35FC958}" srcOrd="0" destOrd="0" parTransId="{4F9EBDAB-9461-47B9-B865-72FC972168B2}" sibTransId="{1323AD92-D298-4675-8BE7-96C539CFD895}"/>
    <dgm:cxn modelId="{6A8DD993-1658-4C2C-B441-AAB7829AF4AE}" type="presParOf" srcId="{3C83C49D-8556-42DF-806A-9DF9B5C3C0BF}" destId="{F9C9AFF3-FDD2-4E60-A542-CFB683BA0553}" srcOrd="0" destOrd="0" presId="urn:microsoft.com/office/officeart/2005/8/layout/hierarchy4"/>
    <dgm:cxn modelId="{E98AFE42-1BD0-4B55-B537-25C4F867326D}" type="presParOf" srcId="{F9C9AFF3-FDD2-4E60-A542-CFB683BA0553}" destId="{83086596-7CB7-4884-A673-0DA92067AA3B}" srcOrd="0" destOrd="0" presId="urn:microsoft.com/office/officeart/2005/8/layout/hierarchy4"/>
    <dgm:cxn modelId="{BD95B165-862D-4D98-A0CD-5738D3F0BDA2}" type="presParOf" srcId="{F9C9AFF3-FDD2-4E60-A542-CFB683BA0553}" destId="{C7550201-F71D-40C5-B559-447CB7490945}" srcOrd="1" destOrd="0" presId="urn:microsoft.com/office/officeart/2005/8/layout/hierarchy4"/>
    <dgm:cxn modelId="{EB5CA481-DAC5-4BB9-BBCE-7348FCDDD556}" type="presParOf" srcId="{F9C9AFF3-FDD2-4E60-A542-CFB683BA0553}" destId="{9A0C4577-32AF-4DEB-8413-F066464ED33B}" srcOrd="2" destOrd="0" presId="urn:microsoft.com/office/officeart/2005/8/layout/hierarchy4"/>
    <dgm:cxn modelId="{57CBA344-D75B-4163-91CB-58B0C681F292}" type="presParOf" srcId="{9A0C4577-32AF-4DEB-8413-F066464ED33B}" destId="{AFA61651-E781-4DB8-8900-38201609C1AA}" srcOrd="0" destOrd="0" presId="urn:microsoft.com/office/officeart/2005/8/layout/hierarchy4"/>
    <dgm:cxn modelId="{F843FDEE-7F39-46B9-AEA8-5D0D1BE486F1}" type="presParOf" srcId="{AFA61651-E781-4DB8-8900-38201609C1AA}" destId="{A1B73B72-B5C6-4E97-88BE-8FF02B6C7893}" srcOrd="0" destOrd="0" presId="urn:microsoft.com/office/officeart/2005/8/layout/hierarchy4"/>
    <dgm:cxn modelId="{64A9D10F-C43B-403F-9248-08999DDBB7FA}" type="presParOf" srcId="{AFA61651-E781-4DB8-8900-38201609C1AA}" destId="{CCDD3694-A6FA-4192-A186-3CF745D0B7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9C1BF1-BFA3-4E62-B6CD-BCE1C4B5A01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D6A5D5D-7C08-466B-AA6C-C8B398572C2A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ЗАНАЕТЧИСКИ РАБОТИЛНИЦИ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0A770-ECFF-4240-AED5-3277AD053B56}" type="parTrans" cxnId="{F1AC6964-B5F6-4DCB-BD0E-5A76E580ECA3}">
      <dgm:prSet/>
      <dgm:spPr/>
      <dgm:t>
        <a:bodyPr/>
        <a:lstStyle/>
        <a:p>
          <a:pPr algn="ctr"/>
          <a:endParaRPr lang="en-US"/>
        </a:p>
      </dgm:t>
    </dgm:pt>
    <dgm:pt modelId="{DD242182-F280-4B04-8A78-A3D18139FFB0}" type="sibTrans" cxnId="{F1AC6964-B5F6-4DCB-BD0E-5A76E580ECA3}">
      <dgm:prSet/>
      <dgm:spPr/>
      <dgm:t>
        <a:bodyPr/>
        <a:lstStyle/>
        <a:p>
          <a:pPr algn="ctr"/>
          <a:endParaRPr lang="en-US"/>
        </a:p>
      </dgm:t>
    </dgm:pt>
    <dgm:pt modelId="{5D3CB805-80AB-46E6-89FD-049B249B742E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УСЛУГИ И РАЧНА ИЗРАБОТКА НА РАЗЛИЧНИ ПРЕДМЕТИ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3AFE2-F14C-4ABD-9742-31D3AB3CD277}" type="par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B549EE8D-EBD8-4FA1-98B4-DF6E914BC98F}" type="sib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3C83C49D-8556-42DF-806A-9DF9B5C3C0BF}" type="pres">
      <dgm:prSet presAssocID="{C49C1BF1-BFA3-4E62-B6CD-BCE1C4B5A0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01AAE0-67AA-48AC-B6E9-7025CCCE493B}" type="pres">
      <dgm:prSet presAssocID="{9D6A5D5D-7C08-466B-AA6C-C8B398572C2A}" presName="vertOne" presStyleCnt="0"/>
      <dgm:spPr/>
    </dgm:pt>
    <dgm:pt modelId="{89A8AEF4-2F1A-469E-B76B-8EE9EF62EAD5}" type="pres">
      <dgm:prSet presAssocID="{9D6A5D5D-7C08-466B-AA6C-C8B398572C2A}" presName="txOne" presStyleLbl="node0" presStyleIdx="0" presStyleCnt="1" custLinFactNeighborX="13213" custLinFactNeighborY="-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2035D-DC46-4CBC-8A77-670BA5587E0D}" type="pres">
      <dgm:prSet presAssocID="{9D6A5D5D-7C08-466B-AA6C-C8B398572C2A}" presName="parTransOne" presStyleCnt="0"/>
      <dgm:spPr/>
    </dgm:pt>
    <dgm:pt modelId="{5E7B071C-8589-4E66-9B6B-C878BE1437FC}" type="pres">
      <dgm:prSet presAssocID="{9D6A5D5D-7C08-466B-AA6C-C8B398572C2A}" presName="horzOne" presStyleCnt="0"/>
      <dgm:spPr/>
    </dgm:pt>
    <dgm:pt modelId="{DFE9C5E2-13DF-4424-8E13-619FA41E0E7B}" type="pres">
      <dgm:prSet presAssocID="{5D3CB805-80AB-46E6-89FD-049B249B742E}" presName="vertTwo" presStyleCnt="0"/>
      <dgm:spPr/>
    </dgm:pt>
    <dgm:pt modelId="{1D34F432-CD29-4B0B-8D1B-5064ED3ECCE5}" type="pres">
      <dgm:prSet presAssocID="{5D3CB805-80AB-46E6-89FD-049B249B742E}" presName="txTwo" presStyleLbl="node2" presStyleIdx="0" presStyleCnt="1" custScaleX="96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F56675-B819-4137-AEAD-9168D9E9568F}" type="pres">
      <dgm:prSet presAssocID="{5D3CB805-80AB-46E6-89FD-049B249B742E}" presName="horzTwo" presStyleCnt="0"/>
      <dgm:spPr/>
    </dgm:pt>
  </dgm:ptLst>
  <dgm:cxnLst>
    <dgm:cxn modelId="{216767B6-930C-4AAD-B343-4767B3FEA207}" type="presOf" srcId="{9D6A5D5D-7C08-466B-AA6C-C8B398572C2A}" destId="{89A8AEF4-2F1A-469E-B76B-8EE9EF62EAD5}" srcOrd="0" destOrd="0" presId="urn:microsoft.com/office/officeart/2005/8/layout/hierarchy4"/>
    <dgm:cxn modelId="{5E054AFE-91B3-4A07-BAC6-D0DBA20416FE}" type="presOf" srcId="{5D3CB805-80AB-46E6-89FD-049B249B742E}" destId="{1D34F432-CD29-4B0B-8D1B-5064ED3ECCE5}" srcOrd="0" destOrd="0" presId="urn:microsoft.com/office/officeart/2005/8/layout/hierarchy4"/>
    <dgm:cxn modelId="{020B98FD-794E-4CD5-828E-F9D5BAE62346}" srcId="{9D6A5D5D-7C08-466B-AA6C-C8B398572C2A}" destId="{5D3CB805-80AB-46E6-89FD-049B249B742E}" srcOrd="0" destOrd="0" parTransId="{2253AFE2-F14C-4ABD-9742-31D3AB3CD277}" sibTransId="{B549EE8D-EBD8-4FA1-98B4-DF6E914BC98F}"/>
    <dgm:cxn modelId="{F1AC6964-B5F6-4DCB-BD0E-5A76E580ECA3}" srcId="{C49C1BF1-BFA3-4E62-B6CD-BCE1C4B5A013}" destId="{9D6A5D5D-7C08-466B-AA6C-C8B398572C2A}" srcOrd="0" destOrd="0" parTransId="{C850A770-ECFF-4240-AED5-3277AD053B56}" sibTransId="{DD242182-F280-4B04-8A78-A3D18139FFB0}"/>
    <dgm:cxn modelId="{57B27259-1171-494F-8AB5-2504A940FB8C}" type="presOf" srcId="{C49C1BF1-BFA3-4E62-B6CD-BCE1C4B5A013}" destId="{3C83C49D-8556-42DF-806A-9DF9B5C3C0BF}" srcOrd="0" destOrd="0" presId="urn:microsoft.com/office/officeart/2005/8/layout/hierarchy4"/>
    <dgm:cxn modelId="{49FCA883-0671-4631-B9D3-6D49A9E940BB}" type="presParOf" srcId="{3C83C49D-8556-42DF-806A-9DF9B5C3C0BF}" destId="{A801AAE0-67AA-48AC-B6E9-7025CCCE493B}" srcOrd="0" destOrd="0" presId="urn:microsoft.com/office/officeart/2005/8/layout/hierarchy4"/>
    <dgm:cxn modelId="{0396A05F-E3FB-4748-BBFB-8024F28797E0}" type="presParOf" srcId="{A801AAE0-67AA-48AC-B6E9-7025CCCE493B}" destId="{89A8AEF4-2F1A-469E-B76B-8EE9EF62EAD5}" srcOrd="0" destOrd="0" presId="urn:microsoft.com/office/officeart/2005/8/layout/hierarchy4"/>
    <dgm:cxn modelId="{499833D8-C869-49FA-968F-75D82D17DB08}" type="presParOf" srcId="{A801AAE0-67AA-48AC-B6E9-7025CCCE493B}" destId="{7AF2035D-DC46-4CBC-8A77-670BA5587E0D}" srcOrd="1" destOrd="0" presId="urn:microsoft.com/office/officeart/2005/8/layout/hierarchy4"/>
    <dgm:cxn modelId="{B85E59CA-6BF1-421B-AC2B-AA777C7E79E7}" type="presParOf" srcId="{A801AAE0-67AA-48AC-B6E9-7025CCCE493B}" destId="{5E7B071C-8589-4E66-9B6B-C878BE1437FC}" srcOrd="2" destOrd="0" presId="urn:microsoft.com/office/officeart/2005/8/layout/hierarchy4"/>
    <dgm:cxn modelId="{7BCC461E-E26D-4E0A-A440-35BD15D99C16}" type="presParOf" srcId="{5E7B071C-8589-4E66-9B6B-C878BE1437FC}" destId="{DFE9C5E2-13DF-4424-8E13-619FA41E0E7B}" srcOrd="0" destOrd="0" presId="urn:microsoft.com/office/officeart/2005/8/layout/hierarchy4"/>
    <dgm:cxn modelId="{3A31BEA9-5B71-432D-B829-084B22BFD6FE}" type="presParOf" srcId="{DFE9C5E2-13DF-4424-8E13-619FA41E0E7B}" destId="{1D34F432-CD29-4B0B-8D1B-5064ED3ECCE5}" srcOrd="0" destOrd="0" presId="urn:microsoft.com/office/officeart/2005/8/layout/hierarchy4"/>
    <dgm:cxn modelId="{BA677B5E-5130-4208-AFD3-07373BBBBE2A}" type="presParOf" srcId="{DFE9C5E2-13DF-4424-8E13-619FA41E0E7B}" destId="{9DF56675-B819-4137-AEAD-9168D9E956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9C1BF1-BFA3-4E62-B6CD-BCE1C4B5A01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D3CB805-80AB-46E6-89FD-049B249B742E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ТУРИЗАМ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3AFE2-F14C-4ABD-9742-31D3AB3CD277}" type="par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B549EE8D-EBD8-4FA1-98B4-DF6E914BC98F}" type="sib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E105FC03-0384-4B56-981E-6D93C35FC958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ПОСЕТА НА ПРИРОДНИ УБАВИНИ, ИСТОРИСКИ МЕСТА, ЗАБАВА, РЕКРЕАЦИЈА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3AD92-D298-4675-8BE7-96C539CFD895}" type="sib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4F9EBDAB-9461-47B9-B865-72FC972168B2}" type="par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3C83C49D-8556-42DF-806A-9DF9B5C3C0BF}" type="pres">
      <dgm:prSet presAssocID="{C49C1BF1-BFA3-4E62-B6CD-BCE1C4B5A0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C9AFF3-FDD2-4E60-A542-CFB683BA0553}" type="pres">
      <dgm:prSet presAssocID="{5D3CB805-80AB-46E6-89FD-049B249B742E}" presName="vertOne" presStyleCnt="0"/>
      <dgm:spPr/>
    </dgm:pt>
    <dgm:pt modelId="{83086596-7CB7-4884-A673-0DA92067AA3B}" type="pres">
      <dgm:prSet presAssocID="{5D3CB805-80AB-46E6-89FD-049B249B742E}" presName="txOne" presStyleLbl="node0" presStyleIdx="0" presStyleCnt="1" custLinFactNeighborX="-22980" custLinFactNeighborY="-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550201-F71D-40C5-B559-447CB7490945}" type="pres">
      <dgm:prSet presAssocID="{5D3CB805-80AB-46E6-89FD-049B249B742E}" presName="parTransOne" presStyleCnt="0"/>
      <dgm:spPr/>
    </dgm:pt>
    <dgm:pt modelId="{9A0C4577-32AF-4DEB-8413-F066464ED33B}" type="pres">
      <dgm:prSet presAssocID="{5D3CB805-80AB-46E6-89FD-049B249B742E}" presName="horzOne" presStyleCnt="0"/>
      <dgm:spPr/>
    </dgm:pt>
    <dgm:pt modelId="{AFA61651-E781-4DB8-8900-38201609C1AA}" type="pres">
      <dgm:prSet presAssocID="{E105FC03-0384-4B56-981E-6D93C35FC958}" presName="vertTwo" presStyleCnt="0"/>
      <dgm:spPr/>
    </dgm:pt>
    <dgm:pt modelId="{A1B73B72-B5C6-4E97-88BE-8FF02B6C7893}" type="pres">
      <dgm:prSet presAssocID="{E105FC03-0384-4B56-981E-6D93C35FC958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D3694-A6FA-4192-A186-3CF745D0B797}" type="pres">
      <dgm:prSet presAssocID="{E105FC03-0384-4B56-981E-6D93C35FC958}" presName="horzTwo" presStyleCnt="0"/>
      <dgm:spPr/>
    </dgm:pt>
  </dgm:ptLst>
  <dgm:cxnLst>
    <dgm:cxn modelId="{A511CE29-4EDE-4D4C-8596-D834A4296045}" type="presOf" srcId="{5D3CB805-80AB-46E6-89FD-049B249B742E}" destId="{83086596-7CB7-4884-A673-0DA92067AA3B}" srcOrd="0" destOrd="0" presId="urn:microsoft.com/office/officeart/2005/8/layout/hierarchy4"/>
    <dgm:cxn modelId="{46EE5144-179E-44AE-996F-976239B3DC8D}" type="presOf" srcId="{E105FC03-0384-4B56-981E-6D93C35FC958}" destId="{A1B73B72-B5C6-4E97-88BE-8FF02B6C7893}" srcOrd="0" destOrd="0" presId="urn:microsoft.com/office/officeart/2005/8/layout/hierarchy4"/>
    <dgm:cxn modelId="{E3701E75-641F-4432-B9DC-6405C5E7A753}" type="presOf" srcId="{C49C1BF1-BFA3-4E62-B6CD-BCE1C4B5A013}" destId="{3C83C49D-8556-42DF-806A-9DF9B5C3C0BF}" srcOrd="0" destOrd="0" presId="urn:microsoft.com/office/officeart/2005/8/layout/hierarchy4"/>
    <dgm:cxn modelId="{020B98FD-794E-4CD5-828E-F9D5BAE62346}" srcId="{C49C1BF1-BFA3-4E62-B6CD-BCE1C4B5A013}" destId="{5D3CB805-80AB-46E6-89FD-049B249B742E}" srcOrd="0" destOrd="0" parTransId="{2253AFE2-F14C-4ABD-9742-31D3AB3CD277}" sibTransId="{B549EE8D-EBD8-4FA1-98B4-DF6E914BC98F}"/>
    <dgm:cxn modelId="{286495E0-70AE-4790-8D41-5DE7650A1DE9}" srcId="{5D3CB805-80AB-46E6-89FD-049B249B742E}" destId="{E105FC03-0384-4B56-981E-6D93C35FC958}" srcOrd="0" destOrd="0" parTransId="{4F9EBDAB-9461-47B9-B865-72FC972168B2}" sibTransId="{1323AD92-D298-4675-8BE7-96C539CFD895}"/>
    <dgm:cxn modelId="{190E3EE6-5D25-4C47-819C-55DAC62367A3}" type="presParOf" srcId="{3C83C49D-8556-42DF-806A-9DF9B5C3C0BF}" destId="{F9C9AFF3-FDD2-4E60-A542-CFB683BA0553}" srcOrd="0" destOrd="0" presId="urn:microsoft.com/office/officeart/2005/8/layout/hierarchy4"/>
    <dgm:cxn modelId="{CFF4C3FC-3A4C-474C-BC18-02F7EB515B96}" type="presParOf" srcId="{F9C9AFF3-FDD2-4E60-A542-CFB683BA0553}" destId="{83086596-7CB7-4884-A673-0DA92067AA3B}" srcOrd="0" destOrd="0" presId="urn:microsoft.com/office/officeart/2005/8/layout/hierarchy4"/>
    <dgm:cxn modelId="{41465E97-CBBB-40FC-BACE-4FD988840609}" type="presParOf" srcId="{F9C9AFF3-FDD2-4E60-A542-CFB683BA0553}" destId="{C7550201-F71D-40C5-B559-447CB7490945}" srcOrd="1" destOrd="0" presId="urn:microsoft.com/office/officeart/2005/8/layout/hierarchy4"/>
    <dgm:cxn modelId="{F9906082-EF7E-48F0-97A8-D9AED0F31173}" type="presParOf" srcId="{F9C9AFF3-FDD2-4E60-A542-CFB683BA0553}" destId="{9A0C4577-32AF-4DEB-8413-F066464ED33B}" srcOrd="2" destOrd="0" presId="urn:microsoft.com/office/officeart/2005/8/layout/hierarchy4"/>
    <dgm:cxn modelId="{100A83A6-224D-460E-B50B-44FCB825C332}" type="presParOf" srcId="{9A0C4577-32AF-4DEB-8413-F066464ED33B}" destId="{AFA61651-E781-4DB8-8900-38201609C1AA}" srcOrd="0" destOrd="0" presId="urn:microsoft.com/office/officeart/2005/8/layout/hierarchy4"/>
    <dgm:cxn modelId="{F05F3319-BF22-4E98-BB7B-21D8F94E3997}" type="presParOf" srcId="{AFA61651-E781-4DB8-8900-38201609C1AA}" destId="{A1B73B72-B5C6-4E97-88BE-8FF02B6C7893}" srcOrd="0" destOrd="0" presId="urn:microsoft.com/office/officeart/2005/8/layout/hierarchy4"/>
    <dgm:cxn modelId="{3F12B097-4E88-485F-A079-210004EE7573}" type="presParOf" srcId="{AFA61651-E781-4DB8-8900-38201609C1AA}" destId="{CCDD3694-A6FA-4192-A186-3CF745D0B7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9C1BF1-BFA3-4E62-B6CD-BCE1C4B5A01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D3CB805-80AB-46E6-89FD-049B249B742E}">
      <dgm:prSet phldrT="[Text]"/>
      <dgm:spPr/>
      <dgm:t>
        <a:bodyPr/>
        <a:lstStyle/>
        <a:p>
          <a:pPr algn="ctr"/>
          <a:r>
            <a:rPr lang="mk-MK" dirty="0" smtClean="0">
              <a:latin typeface="Arial" panose="020B0604020202020204" pitchFamily="34" charset="0"/>
              <a:cs typeface="Arial" panose="020B0604020202020204" pitchFamily="34" charset="0"/>
            </a:rPr>
            <a:t>СООБРАЌАЈ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3AFE2-F14C-4ABD-9742-31D3AB3CD277}" type="par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B549EE8D-EBD8-4FA1-98B4-DF6E914BC98F}" type="sibTrans" cxnId="{020B98FD-794E-4CD5-828E-F9D5BAE62346}">
      <dgm:prSet/>
      <dgm:spPr/>
      <dgm:t>
        <a:bodyPr/>
        <a:lstStyle/>
        <a:p>
          <a:pPr algn="ctr"/>
          <a:endParaRPr lang="en-US"/>
        </a:p>
      </dgm:t>
    </dgm:pt>
    <dgm:pt modelId="{E105FC03-0384-4B56-981E-6D93C35FC958}">
      <dgm:prSet phldrT="[Text]"/>
      <dgm:spPr/>
      <dgm:t>
        <a:bodyPr/>
        <a:lstStyle/>
        <a:p>
          <a:pPr algn="ctr"/>
          <a:r>
            <a:rPr lang="mk-MK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 сообраќајот да може непречено да се одвива треба да постојат безбедно изградени патишта од страна на луѓе кои работат во </a:t>
          </a:r>
          <a:r>
            <a:rPr lang="mk-MK" alt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сообраќај.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3AD92-D298-4675-8BE7-96C539CFD895}" type="sib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4F9EBDAB-9461-47B9-B865-72FC972168B2}" type="parTrans" cxnId="{286495E0-70AE-4790-8D41-5DE7650A1DE9}">
      <dgm:prSet/>
      <dgm:spPr/>
      <dgm:t>
        <a:bodyPr/>
        <a:lstStyle/>
        <a:p>
          <a:pPr algn="ctr"/>
          <a:endParaRPr lang="en-US"/>
        </a:p>
      </dgm:t>
    </dgm:pt>
    <dgm:pt modelId="{3C83C49D-8556-42DF-806A-9DF9B5C3C0BF}" type="pres">
      <dgm:prSet presAssocID="{C49C1BF1-BFA3-4E62-B6CD-BCE1C4B5A01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C9AFF3-FDD2-4E60-A542-CFB683BA0553}" type="pres">
      <dgm:prSet presAssocID="{5D3CB805-80AB-46E6-89FD-049B249B742E}" presName="vertOne" presStyleCnt="0"/>
      <dgm:spPr/>
    </dgm:pt>
    <dgm:pt modelId="{83086596-7CB7-4884-A673-0DA92067AA3B}" type="pres">
      <dgm:prSet presAssocID="{5D3CB805-80AB-46E6-89FD-049B249B742E}" presName="txOne" presStyleLbl="node0" presStyleIdx="0" presStyleCnt="1" custLinFactNeighborX="-22980" custLinFactNeighborY="-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550201-F71D-40C5-B559-447CB7490945}" type="pres">
      <dgm:prSet presAssocID="{5D3CB805-80AB-46E6-89FD-049B249B742E}" presName="parTransOne" presStyleCnt="0"/>
      <dgm:spPr/>
    </dgm:pt>
    <dgm:pt modelId="{9A0C4577-32AF-4DEB-8413-F066464ED33B}" type="pres">
      <dgm:prSet presAssocID="{5D3CB805-80AB-46E6-89FD-049B249B742E}" presName="horzOne" presStyleCnt="0"/>
      <dgm:spPr/>
    </dgm:pt>
    <dgm:pt modelId="{AFA61651-E781-4DB8-8900-38201609C1AA}" type="pres">
      <dgm:prSet presAssocID="{E105FC03-0384-4B56-981E-6D93C35FC958}" presName="vertTwo" presStyleCnt="0"/>
      <dgm:spPr/>
    </dgm:pt>
    <dgm:pt modelId="{A1B73B72-B5C6-4E97-88BE-8FF02B6C7893}" type="pres">
      <dgm:prSet presAssocID="{E105FC03-0384-4B56-981E-6D93C35FC958}" presName="txTwo" presStyleLbl="node2" presStyleIdx="0" presStyleCnt="1" custLinFactNeighborX="-49" custLinFactNeighborY="14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D3694-A6FA-4192-A186-3CF745D0B797}" type="pres">
      <dgm:prSet presAssocID="{E105FC03-0384-4B56-981E-6D93C35FC958}" presName="horzTwo" presStyleCnt="0"/>
      <dgm:spPr/>
    </dgm:pt>
  </dgm:ptLst>
  <dgm:cxnLst>
    <dgm:cxn modelId="{A7D84AA3-69C0-4E24-9126-C222BD7AEF18}" type="presOf" srcId="{5D3CB805-80AB-46E6-89FD-049B249B742E}" destId="{83086596-7CB7-4884-A673-0DA92067AA3B}" srcOrd="0" destOrd="0" presId="urn:microsoft.com/office/officeart/2005/8/layout/hierarchy4"/>
    <dgm:cxn modelId="{020B98FD-794E-4CD5-828E-F9D5BAE62346}" srcId="{C49C1BF1-BFA3-4E62-B6CD-BCE1C4B5A013}" destId="{5D3CB805-80AB-46E6-89FD-049B249B742E}" srcOrd="0" destOrd="0" parTransId="{2253AFE2-F14C-4ABD-9742-31D3AB3CD277}" sibTransId="{B549EE8D-EBD8-4FA1-98B4-DF6E914BC98F}"/>
    <dgm:cxn modelId="{D8A6DF8F-F991-41A4-91E9-8EE449F2C2FC}" type="presOf" srcId="{E105FC03-0384-4B56-981E-6D93C35FC958}" destId="{A1B73B72-B5C6-4E97-88BE-8FF02B6C7893}" srcOrd="0" destOrd="0" presId="urn:microsoft.com/office/officeart/2005/8/layout/hierarchy4"/>
    <dgm:cxn modelId="{6765AEDE-C18F-4637-86F6-247A8179FFC4}" type="presOf" srcId="{C49C1BF1-BFA3-4E62-B6CD-BCE1C4B5A013}" destId="{3C83C49D-8556-42DF-806A-9DF9B5C3C0BF}" srcOrd="0" destOrd="0" presId="urn:microsoft.com/office/officeart/2005/8/layout/hierarchy4"/>
    <dgm:cxn modelId="{286495E0-70AE-4790-8D41-5DE7650A1DE9}" srcId="{5D3CB805-80AB-46E6-89FD-049B249B742E}" destId="{E105FC03-0384-4B56-981E-6D93C35FC958}" srcOrd="0" destOrd="0" parTransId="{4F9EBDAB-9461-47B9-B865-72FC972168B2}" sibTransId="{1323AD92-D298-4675-8BE7-96C539CFD895}"/>
    <dgm:cxn modelId="{DC953DCF-46EE-4840-9382-318CF09AFAB0}" type="presParOf" srcId="{3C83C49D-8556-42DF-806A-9DF9B5C3C0BF}" destId="{F9C9AFF3-FDD2-4E60-A542-CFB683BA0553}" srcOrd="0" destOrd="0" presId="urn:microsoft.com/office/officeart/2005/8/layout/hierarchy4"/>
    <dgm:cxn modelId="{6EBFF4C5-C383-4256-9172-AE390B7400DE}" type="presParOf" srcId="{F9C9AFF3-FDD2-4E60-A542-CFB683BA0553}" destId="{83086596-7CB7-4884-A673-0DA92067AA3B}" srcOrd="0" destOrd="0" presId="urn:microsoft.com/office/officeart/2005/8/layout/hierarchy4"/>
    <dgm:cxn modelId="{9F9A843D-ED12-4003-B996-6742D89D8DFB}" type="presParOf" srcId="{F9C9AFF3-FDD2-4E60-A542-CFB683BA0553}" destId="{C7550201-F71D-40C5-B559-447CB7490945}" srcOrd="1" destOrd="0" presId="urn:microsoft.com/office/officeart/2005/8/layout/hierarchy4"/>
    <dgm:cxn modelId="{17C8CC7D-B884-4CE3-85D7-AE38B18E1408}" type="presParOf" srcId="{F9C9AFF3-FDD2-4E60-A542-CFB683BA0553}" destId="{9A0C4577-32AF-4DEB-8413-F066464ED33B}" srcOrd="2" destOrd="0" presId="urn:microsoft.com/office/officeart/2005/8/layout/hierarchy4"/>
    <dgm:cxn modelId="{A234BC4A-6035-4B61-B9E2-3CFAFDD47F23}" type="presParOf" srcId="{9A0C4577-32AF-4DEB-8413-F066464ED33B}" destId="{AFA61651-E781-4DB8-8900-38201609C1AA}" srcOrd="0" destOrd="0" presId="urn:microsoft.com/office/officeart/2005/8/layout/hierarchy4"/>
    <dgm:cxn modelId="{B7CD82ED-4C3B-413B-8003-30D3B7424C40}" type="presParOf" srcId="{AFA61651-E781-4DB8-8900-38201609C1AA}" destId="{A1B73B72-B5C6-4E97-88BE-8FF02B6C7893}" srcOrd="0" destOrd="0" presId="urn:microsoft.com/office/officeart/2005/8/layout/hierarchy4"/>
    <dgm:cxn modelId="{A9290245-E814-46A0-95E7-DC4972C765DF}" type="presParOf" srcId="{AFA61651-E781-4DB8-8900-38201609C1AA}" destId="{CCDD3694-A6FA-4192-A186-3CF745D0B79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8AEF4-2F1A-469E-B76B-8EE9EF62EAD5}">
      <dsp:nvSpPr>
        <dsp:cNvPr id="0" name=""/>
        <dsp:cNvSpPr/>
      </dsp:nvSpPr>
      <dsp:spPr>
        <a:xfrm>
          <a:off x="893" y="0"/>
          <a:ext cx="8171506" cy="96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ПЛОДНА ПОЧВА</a:t>
          </a:r>
          <a:endParaRPr lang="en-US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77" y="28184"/>
        <a:ext cx="8115138" cy="905895"/>
      </dsp:txXfrm>
    </dsp:sp>
    <dsp:sp modelId="{1D34F432-CD29-4B0B-8D1B-5064ED3ECCE5}">
      <dsp:nvSpPr>
        <dsp:cNvPr id="0" name=""/>
        <dsp:cNvSpPr/>
      </dsp:nvSpPr>
      <dsp:spPr>
        <a:xfrm>
          <a:off x="156731" y="1103044"/>
          <a:ext cx="7858936" cy="96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2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РАЗВИЕНО ЗЕМЈОДЕЛСТВО</a:t>
          </a:r>
          <a:endParaRPr lang="en-US" sz="4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915" y="1131228"/>
        <a:ext cx="7802568" cy="905895"/>
      </dsp:txXfrm>
    </dsp:sp>
    <dsp:sp modelId="{03AFBFD2-4C6E-4EED-AA18-48A5842B7C4D}">
      <dsp:nvSpPr>
        <dsp:cNvPr id="0" name=""/>
        <dsp:cNvSpPr/>
      </dsp:nvSpPr>
      <dsp:spPr>
        <a:xfrm>
          <a:off x="8423" y="2204302"/>
          <a:ext cx="2644472" cy="96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ПОЛЈОДЕЛСТВО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7" y="2232486"/>
        <a:ext cx="2588104" cy="905895"/>
      </dsp:txXfrm>
    </dsp:sp>
    <dsp:sp modelId="{FBCF1B20-3ED8-4653-81CE-216B1910B55E}">
      <dsp:nvSpPr>
        <dsp:cNvPr id="0" name=""/>
        <dsp:cNvSpPr/>
      </dsp:nvSpPr>
      <dsp:spPr>
        <a:xfrm>
          <a:off x="2763963" y="2204302"/>
          <a:ext cx="2644472" cy="96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ОВОШТАРСТВО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2147" y="2232486"/>
        <a:ext cx="2588104" cy="905895"/>
      </dsp:txXfrm>
    </dsp:sp>
    <dsp:sp modelId="{F13EC2B7-9B8D-4B81-8497-82CE2B54444A}">
      <dsp:nvSpPr>
        <dsp:cNvPr id="0" name=""/>
        <dsp:cNvSpPr/>
      </dsp:nvSpPr>
      <dsp:spPr>
        <a:xfrm>
          <a:off x="5519504" y="2204302"/>
          <a:ext cx="2644472" cy="962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СТОЧАРСТВО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7688" y="2232486"/>
        <a:ext cx="2588104" cy="905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86596-7CB7-4884-A673-0DA92067AA3B}">
      <dsp:nvSpPr>
        <dsp:cNvPr id="0" name=""/>
        <dsp:cNvSpPr/>
      </dsp:nvSpPr>
      <dsp:spPr>
        <a:xfrm>
          <a:off x="3107" y="143"/>
          <a:ext cx="8412990" cy="1474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РИДСКО-ПЛАНИНСКИ ПРЕДЕЛИ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89" y="43325"/>
        <a:ext cx="8326626" cy="1387971"/>
      </dsp:txXfrm>
    </dsp:sp>
    <dsp:sp modelId="{FBB4CD01-56B3-48D2-9CD8-355674822A79}">
      <dsp:nvSpPr>
        <dsp:cNvPr id="0" name=""/>
        <dsp:cNvSpPr/>
      </dsp:nvSpPr>
      <dsp:spPr>
        <a:xfrm>
          <a:off x="74198" y="1694016"/>
          <a:ext cx="4036943" cy="1474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ШУМАРСТВО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380" y="1737198"/>
        <a:ext cx="3950579" cy="1387971"/>
      </dsp:txXfrm>
    </dsp:sp>
    <dsp:sp modelId="{A1B73B72-B5C6-4E97-88BE-8FF02B6C7893}">
      <dsp:nvSpPr>
        <dsp:cNvPr id="0" name=""/>
        <dsp:cNvSpPr/>
      </dsp:nvSpPr>
      <dsp:spPr>
        <a:xfrm>
          <a:off x="4379154" y="1693872"/>
          <a:ext cx="4036943" cy="1474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РУДАРСТВО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2336" y="1737054"/>
        <a:ext cx="3950579" cy="1387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86596-7CB7-4884-A673-0DA92067AA3B}">
      <dsp:nvSpPr>
        <dsp:cNvPr id="0" name=""/>
        <dsp:cNvSpPr/>
      </dsp:nvSpPr>
      <dsp:spPr>
        <a:xfrm>
          <a:off x="0" y="0"/>
          <a:ext cx="8164419" cy="1477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ТРГОВИЈА</a:t>
          </a: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72" y="43272"/>
        <a:ext cx="8077875" cy="1390885"/>
      </dsp:txXfrm>
    </dsp:sp>
    <dsp:sp modelId="{A1B73B72-B5C6-4E97-88BE-8FF02B6C7893}">
      <dsp:nvSpPr>
        <dsp:cNvPr id="0" name=""/>
        <dsp:cNvSpPr/>
      </dsp:nvSpPr>
      <dsp:spPr>
        <a:xfrm>
          <a:off x="3990" y="1690880"/>
          <a:ext cx="8164419" cy="1477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ПРОДАЖБА НА ГОТОВИ ПРОИЗВОДИ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62" y="1734152"/>
        <a:ext cx="8077875" cy="1390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8AEF4-2F1A-469E-B76B-8EE9EF62EAD5}">
      <dsp:nvSpPr>
        <dsp:cNvPr id="0" name=""/>
        <dsp:cNvSpPr/>
      </dsp:nvSpPr>
      <dsp:spPr>
        <a:xfrm>
          <a:off x="7980" y="0"/>
          <a:ext cx="8164419" cy="1547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2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ЗАНАЕТЧИСКИ РАБОТИЛНИЦИ</a:t>
          </a:r>
          <a:endParaRPr lang="en-US" sz="4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14" y="45334"/>
        <a:ext cx="8073751" cy="1457152"/>
      </dsp:txXfrm>
    </dsp:sp>
    <dsp:sp modelId="{1D34F432-CD29-4B0B-8D1B-5064ED3ECCE5}">
      <dsp:nvSpPr>
        <dsp:cNvPr id="0" name=""/>
        <dsp:cNvSpPr/>
      </dsp:nvSpPr>
      <dsp:spPr>
        <a:xfrm>
          <a:off x="152460" y="1763111"/>
          <a:ext cx="7867479" cy="1547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УСЛУГИ И РАЧНА ИЗРАБОТКА НА РАЗЛИЧНИ ПРЕДМЕТИ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794" y="1808445"/>
        <a:ext cx="7776811" cy="1457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86596-7CB7-4884-A673-0DA92067AA3B}">
      <dsp:nvSpPr>
        <dsp:cNvPr id="0" name=""/>
        <dsp:cNvSpPr/>
      </dsp:nvSpPr>
      <dsp:spPr>
        <a:xfrm>
          <a:off x="0" y="1121"/>
          <a:ext cx="8164419" cy="16556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ТУРИЗАМ</a:t>
          </a: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93" y="49614"/>
        <a:ext cx="8067433" cy="1558670"/>
      </dsp:txXfrm>
    </dsp:sp>
    <dsp:sp modelId="{A1B73B72-B5C6-4E97-88BE-8FF02B6C7893}">
      <dsp:nvSpPr>
        <dsp:cNvPr id="0" name=""/>
        <dsp:cNvSpPr/>
      </dsp:nvSpPr>
      <dsp:spPr>
        <a:xfrm>
          <a:off x="3990" y="1871570"/>
          <a:ext cx="8164419" cy="16556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ПОСЕТА НА ПРИРОДНИ УБАВИНИ, ИСТОРИСКИ МЕСТА, ЗАБАВА, РЕКРЕАЦИЈА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83" y="1920063"/>
        <a:ext cx="8067433" cy="15586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86596-7CB7-4884-A673-0DA92067AA3B}">
      <dsp:nvSpPr>
        <dsp:cNvPr id="0" name=""/>
        <dsp:cNvSpPr/>
      </dsp:nvSpPr>
      <dsp:spPr>
        <a:xfrm>
          <a:off x="0" y="6"/>
          <a:ext cx="8164419" cy="1764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СООБРАЌАЈ</a:t>
          </a: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76" y="51682"/>
        <a:ext cx="8061067" cy="1660984"/>
      </dsp:txXfrm>
    </dsp:sp>
    <dsp:sp modelId="{A1B73B72-B5C6-4E97-88BE-8FF02B6C7893}">
      <dsp:nvSpPr>
        <dsp:cNvPr id="0" name=""/>
        <dsp:cNvSpPr/>
      </dsp:nvSpPr>
      <dsp:spPr>
        <a:xfrm>
          <a:off x="0" y="1980079"/>
          <a:ext cx="8164419" cy="1764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altLang="en-US" sz="27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 сообраќајот да може непречено да се одвива треба да постојат безбедно изградени патишта од страна на луѓе кои работат во </a:t>
          </a:r>
          <a:r>
            <a:rPr lang="mk-MK" altLang="en-US" sz="2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сообраќај.</a:t>
          </a:r>
          <a:endParaRPr lang="en-US" sz="2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76" y="2031755"/>
        <a:ext cx="8061067" cy="1660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4A1FD-AB84-4379-83F8-2B7A60DBADB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6064-96CE-4E7C-BE0C-D029541B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97523-19DB-4D1A-A286-148A728822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8AE0C-3F31-4404-9112-4869F3C2D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5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0D2A81-20F1-4FFA-8B0B-73656903D12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72FA2A-DB10-4811-9E19-699BB8B104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3.xml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.png"/><Relationship Id="rId4" Type="http://schemas.openxmlformats.org/officeDocument/2006/relationships/diagramData" Target="../diagrams/data4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.png"/><Relationship Id="rId4" Type="http://schemas.openxmlformats.org/officeDocument/2006/relationships/diagramData" Target="../diagrams/data5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.png"/><Relationship Id="rId4" Type="http://schemas.openxmlformats.org/officeDocument/2006/relationships/diagramData" Target="../diagrams/data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395536" y="333634"/>
            <a:ext cx="8280920" cy="597568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A1B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6"/>
          <p:cNvSpPr/>
          <p:nvPr/>
        </p:nvSpPr>
        <p:spPr>
          <a:xfrm>
            <a:off x="683568" y="749946"/>
            <a:ext cx="7560840" cy="439248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mk-MK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Наставен предмет: </a:t>
            </a:r>
            <a:r>
              <a:rPr lang="mk-MK" sz="4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Општество</a:t>
            </a:r>
          </a:p>
          <a:p>
            <a:pPr lvl="0"/>
            <a:endParaRPr lang="mk-MK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mk-MK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Наставна единица:</a:t>
            </a:r>
            <a:endParaRPr lang="mk-MK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mk-MK" sz="4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Фирми, претпријатија</a:t>
            </a:r>
          </a:p>
          <a:p>
            <a:pPr lvl="0"/>
            <a:endParaRPr lang="mk-MK" sz="4400" dirty="0" smtClean="0"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  <a:p>
            <a:pPr lvl="0"/>
            <a:r>
              <a:rPr lang="mk-MK" sz="4400" dirty="0" smtClean="0"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                         </a:t>
            </a:r>
            <a:r>
              <a:rPr lang="en-US" sz="4400" dirty="0" smtClean="0"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IV</a:t>
            </a:r>
            <a:r>
              <a:rPr lang="mk-MK" sz="4400" dirty="0" smtClean="0">
                <a:latin typeface="Arial" panose="020B0604020202020204" pitchFamily="34" charset="0"/>
                <a:ea typeface="Varela Round"/>
                <a:cs typeface="Arial" panose="020B0604020202020204" pitchFamily="34" charset="0"/>
                <a:sym typeface="Varela Round"/>
              </a:rPr>
              <a:t>одделение</a:t>
            </a:r>
            <a:endParaRPr lang="mk-MK" sz="4400" dirty="0">
              <a:solidFill>
                <a:srgbClr val="999999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428" name="Google Shape;428;p36"/>
          <p:cNvSpPr txBox="1">
            <a:spLocks noGrp="1"/>
          </p:cNvSpPr>
          <p:nvPr>
            <p:ph type="sldNum" sz="quarter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118">
        <p14:reveal/>
      </p:transition>
    </mc:Choice>
    <mc:Fallback>
      <p:transition spd="slow" advTm="61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8229600" cy="275232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mk-MK" sz="2800" dirty="0" smtClean="0">
                <a:solidFill>
                  <a:schemeClr val="tx1"/>
                </a:solidFill>
              </a:rPr>
              <a:t>Подготви:</a:t>
            </a:r>
            <a:br>
              <a:rPr lang="mk-MK" sz="2800" dirty="0" smtClean="0">
                <a:solidFill>
                  <a:schemeClr val="tx1"/>
                </a:solidFill>
              </a:rPr>
            </a:br>
            <a:r>
              <a:rPr lang="mk-MK" sz="2800" dirty="0" smtClean="0">
                <a:solidFill>
                  <a:schemeClr val="tx1"/>
                </a:solidFill>
              </a:rPr>
              <a:t>одделенски наставник</a:t>
            </a:r>
            <a:br>
              <a:rPr lang="mk-MK" sz="2800" dirty="0" smtClean="0">
                <a:solidFill>
                  <a:schemeClr val="tx1"/>
                </a:solidFill>
              </a:rPr>
            </a:br>
            <a:r>
              <a:rPr lang="mk-MK" sz="2800" dirty="0" smtClean="0">
                <a:solidFill>
                  <a:schemeClr val="tx1"/>
                </a:solidFill>
              </a:rPr>
              <a:t>Печипајковска Билјана</a:t>
            </a:r>
            <a:br>
              <a:rPr lang="mk-MK" sz="2800" dirty="0" smtClean="0">
                <a:solidFill>
                  <a:schemeClr val="tx1"/>
                </a:solidFill>
              </a:rPr>
            </a:br>
            <a:r>
              <a:rPr lang="mk-MK" sz="2800" dirty="0" smtClean="0">
                <a:solidFill>
                  <a:schemeClr val="tx1"/>
                </a:solidFill>
              </a:rPr>
              <a:t>ОУ „Св.Климент Охридски“-Битола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035"/>
    </mc:Choice>
    <mc:Fallback>
      <p:transition advTm="6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6042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ФИРМА</a:t>
            </a:r>
            <a:r>
              <a:rPr lang="mk-MK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работна организација во која работат повеќе луѓе</a:t>
            </a:r>
          </a:p>
          <a:p>
            <a:endParaRPr lang="mk-MK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ПРЕТПРИЈАТИЕ</a:t>
            </a:r>
            <a:r>
              <a:rPr lang="mk-MK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фирма која изведува и произведува разни работи (гради патишта, произведува облека и друго)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182">
        <p14:gallery dir="l"/>
      </p:transition>
    </mc:Choice>
    <mc:Fallback>
      <p:transition spd="slow" advTm="81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73050"/>
            <a:ext cx="8416802" cy="602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Работата на возрасните многу зависи од изгледот на </a:t>
            </a:r>
            <a:r>
              <a:rPr lang="mk-M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местото, природните </a:t>
            </a:r>
            <a:r>
              <a:rPr lang="mk-M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богатства и институциите кои ги има во тоа </a:t>
            </a:r>
            <a:r>
              <a:rPr lang="mk-MK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место: </a:t>
            </a:r>
            <a:r>
              <a:rPr lang="mk-MK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болници, училишта, градинки, пошти ...</a:t>
            </a:r>
            <a:r>
              <a:rPr lang="en-GB" altLang="en-US" dirty="0" smtClean="0">
                <a:solidFill>
                  <a:schemeClr val="tx1"/>
                </a:solidFill>
              </a:rPr>
              <a:t/>
            </a:r>
            <a:br>
              <a:rPr lang="en-GB" alt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https://setaliste.com.mk/wp-content/uploads/2019/03/болница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/>
          <a:stretch/>
        </p:blipFill>
        <p:spPr bwMode="auto">
          <a:xfrm>
            <a:off x="251520" y="2996952"/>
            <a:ext cx="2736304" cy="320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Фотографија на Климент Охридски Битола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6" r="1396" b="21046"/>
          <a:stretch/>
        </p:blipFill>
        <p:spPr bwMode="auto">
          <a:xfrm>
            <a:off x="3419872" y="2996952"/>
            <a:ext cx="2808312" cy="3305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Image result for битолска пошта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7"/>
          <a:stretch/>
        </p:blipFill>
        <p:spPr bwMode="auto">
          <a:xfrm>
            <a:off x="6444208" y="2996952"/>
            <a:ext cx="2592288" cy="3260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1">
        <p14:ferris dir="l"/>
      </p:transition>
    </mc:Choice>
    <mc:Fallback>
      <p:transition spd="slow" advTm="62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gricul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3" y="3569833"/>
            <a:ext cx="2376264" cy="14863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8237029"/>
              </p:ext>
            </p:extLst>
          </p:nvPr>
        </p:nvGraphicFramePr>
        <p:xfrm>
          <a:off x="323528" y="116632"/>
          <a:ext cx="81724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Image result for livestock breedi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15720" b="10476"/>
          <a:stretch/>
        </p:blipFill>
        <p:spPr bwMode="auto">
          <a:xfrm>
            <a:off x="6228184" y="3677176"/>
            <a:ext cx="1800200" cy="1127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11"/>
          <a:srcRect b="4405"/>
          <a:stretch/>
        </p:blipFill>
        <p:spPr bwMode="auto">
          <a:xfrm>
            <a:off x="3622884" y="3425817"/>
            <a:ext cx="1381164" cy="1630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6762" y="5030536"/>
            <a:ext cx="8229600" cy="1600200"/>
          </a:xfrm>
        </p:spPr>
        <p:txBody>
          <a:bodyPr/>
          <a:lstStyle/>
          <a:p>
            <a:r>
              <a:rPr lang="mk-M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Фабрики за преработка на земјоделски производи, месо, млеко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966">
        <p14:prism isContent="1" isInverted="1"/>
      </p:transition>
    </mc:Choice>
    <mc:Fallback>
      <p:transition spd="slow" advTm="6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3785195"/>
              </p:ext>
            </p:extLst>
          </p:nvPr>
        </p:nvGraphicFramePr>
        <p:xfrm>
          <a:off x="436762" y="188640"/>
          <a:ext cx="841920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Image result for forest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7797" r="15389" b="11186"/>
          <a:stretch/>
        </p:blipFill>
        <p:spPr bwMode="auto">
          <a:xfrm>
            <a:off x="899592" y="3573016"/>
            <a:ext cx="3119041" cy="1630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mini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51827"/>
            <a:ext cx="2232248" cy="17855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436762" y="5030536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mk-M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Дрвна индустрија, добивање руда, преработка и готов производ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0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666">
        <p14:prism isContent="1" isInverted="1"/>
      </p:transition>
    </mc:Choice>
    <mc:Fallback>
      <p:transition spd="slow" advTm="76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0828610"/>
              </p:ext>
            </p:extLst>
          </p:nvPr>
        </p:nvGraphicFramePr>
        <p:xfrm>
          <a:off x="683568" y="188640"/>
          <a:ext cx="81724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Supermarket clipart free download clip art on 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88843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8090" r="8933" b="8737"/>
          <a:stretch/>
        </p:blipFill>
        <p:spPr bwMode="auto">
          <a:xfrm>
            <a:off x="5076056" y="3429000"/>
            <a:ext cx="3593465" cy="2732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909">
        <p14:prism isContent="1" isInverted="1"/>
      </p:transition>
    </mc:Choice>
    <mc:Fallback>
      <p:transition spd="slow" advTm="59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7792017"/>
              </p:ext>
            </p:extLst>
          </p:nvPr>
        </p:nvGraphicFramePr>
        <p:xfrm>
          <a:off x="323528" y="116632"/>
          <a:ext cx="81724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683568" y="3573016"/>
            <a:ext cx="2736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ЧЕВЛАРИ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БРАВАРИ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ЗЛАТАРИ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ФРИЗЕРИ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mk-M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КРОЈАЧИ</a:t>
            </a:r>
          </a:p>
        </p:txBody>
      </p:sp>
      <p:pic>
        <p:nvPicPr>
          <p:cNvPr id="4" name="Picture 3" descr="Image result for СТАРА ЧАРШИЈА БИТОЛА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536504" cy="255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036">
        <p14:prism isContent="1" isInverted="1"/>
      </p:transition>
    </mc:Choice>
    <mc:Fallback>
      <p:transition spd="slow" advTm="70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3090280"/>
              </p:ext>
            </p:extLst>
          </p:nvPr>
        </p:nvGraphicFramePr>
        <p:xfrm>
          <a:off x="683568" y="188640"/>
          <a:ext cx="81724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Image result for beautiful natur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68052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804">
        <p14:prism isContent="1" isInverted="1"/>
      </p:transition>
    </mc:Choice>
    <mc:Fallback>
      <p:transition spd="slow" advTm="4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0074755"/>
              </p:ext>
            </p:extLst>
          </p:nvPr>
        </p:nvGraphicFramePr>
        <p:xfrm>
          <a:off x="683568" y="188640"/>
          <a:ext cx="81724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Image result for trafi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597666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267">
        <p14:prism isContent="1" isInverted="1"/>
      </p:transition>
    </mc:Choice>
    <mc:Fallback>
      <p:transition spd="slow" advTm="6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168</TotalTime>
  <Words>156</Words>
  <Application>Microsoft Office PowerPoint</Application>
  <PresentationFormat>On-screen Show (4:3)</PresentationFormat>
  <Paragraphs>35</Paragraphs>
  <Slides>10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PowerPoint Presentation</vt:lpstr>
      <vt:lpstr>PowerPoint Presentation</vt:lpstr>
      <vt:lpstr>PowerPoint Presentation</vt:lpstr>
      <vt:lpstr>Фабрики за преработка на земјоделски производи, месо, млеко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Подготви: одделенски наставник Печипајковска Билјана ОУ „Св.Климент Охридски“-Битола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Vlade</dc:creator>
  <cp:lastModifiedBy>Vlade</cp:lastModifiedBy>
  <cp:revision>13</cp:revision>
  <dcterms:created xsi:type="dcterms:W3CDTF">2020-03-16T16:16:35Z</dcterms:created>
  <dcterms:modified xsi:type="dcterms:W3CDTF">2020-03-17T09:11:47Z</dcterms:modified>
</cp:coreProperties>
</file>