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9CD3F-85DC-41BE-B3F0-A60AEE75AABE}" type="doc">
      <dgm:prSet loTypeId="urn:microsoft.com/office/officeart/2005/8/layout/radial6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F79148CE-7473-42F1-9B0A-E5C26818B6A0}">
      <dgm:prSet phldrT="[Text]" custT="1"/>
      <dgm:spPr/>
      <dgm:t>
        <a:bodyPr/>
        <a:lstStyle/>
        <a:p>
          <a:r>
            <a:rPr lang="mk-MK" sz="3400" dirty="0" smtClean="0"/>
            <a:t>Фолклор </a:t>
          </a:r>
          <a:r>
            <a:rPr lang="mk-MK" sz="2000" dirty="0" smtClean="0"/>
            <a:t>народно творештво</a:t>
          </a:r>
          <a:endParaRPr lang="en-GB" sz="2000" dirty="0"/>
        </a:p>
      </dgm:t>
    </dgm:pt>
    <dgm:pt modelId="{0C911B6D-482D-478D-81F3-5F338C503134}" type="parTrans" cxnId="{78C29A7E-4A20-434E-89B6-DDFD49226404}">
      <dgm:prSet/>
      <dgm:spPr/>
      <dgm:t>
        <a:bodyPr/>
        <a:lstStyle/>
        <a:p>
          <a:endParaRPr lang="en-GB"/>
        </a:p>
      </dgm:t>
    </dgm:pt>
    <dgm:pt modelId="{1B9715CE-93D4-43A6-B360-BB854C552C42}" type="sibTrans" cxnId="{78C29A7E-4A20-434E-89B6-DDFD49226404}">
      <dgm:prSet/>
      <dgm:spPr/>
      <dgm:t>
        <a:bodyPr/>
        <a:lstStyle/>
        <a:p>
          <a:endParaRPr lang="en-GB"/>
        </a:p>
      </dgm:t>
    </dgm:pt>
    <dgm:pt modelId="{164C2750-9E76-4786-8D42-B9E35B8CFF3F}">
      <dgm:prSet phldrT="[Text]" custT="1"/>
      <dgm:spPr/>
      <dgm:t>
        <a:bodyPr/>
        <a:lstStyle/>
        <a:p>
          <a:r>
            <a:rPr lang="mk-MK" sz="2000" dirty="0" smtClean="0"/>
            <a:t>Архитектура : куќи,манастири</a:t>
          </a:r>
          <a:endParaRPr lang="en-GB" sz="2000" dirty="0"/>
        </a:p>
      </dgm:t>
    </dgm:pt>
    <dgm:pt modelId="{30187FF4-D899-4A34-B0FB-54CE10DDF271}" type="parTrans" cxnId="{5BA17666-222F-43A6-9302-422C2AB05C51}">
      <dgm:prSet/>
      <dgm:spPr/>
      <dgm:t>
        <a:bodyPr/>
        <a:lstStyle/>
        <a:p>
          <a:endParaRPr lang="en-GB"/>
        </a:p>
      </dgm:t>
    </dgm:pt>
    <dgm:pt modelId="{4206A77A-8633-4BF0-85F8-03EEA4662624}" type="sibTrans" cxnId="{5BA17666-222F-43A6-9302-422C2AB05C51}">
      <dgm:prSet/>
      <dgm:spPr/>
      <dgm:t>
        <a:bodyPr/>
        <a:lstStyle/>
        <a:p>
          <a:endParaRPr lang="en-GB"/>
        </a:p>
      </dgm:t>
    </dgm:pt>
    <dgm:pt modelId="{145B50C8-D150-43FC-BF67-0EA2991815B4}">
      <dgm:prSet phldrT="[Text]" custT="1"/>
      <dgm:spPr/>
      <dgm:t>
        <a:bodyPr/>
        <a:lstStyle/>
        <a:p>
          <a:r>
            <a:rPr lang="mk-MK" sz="2000" dirty="0" smtClean="0"/>
            <a:t>Литература: легенди,преданија,приказни,раскази ...</a:t>
          </a:r>
          <a:endParaRPr lang="en-GB" sz="2000" dirty="0"/>
        </a:p>
      </dgm:t>
    </dgm:pt>
    <dgm:pt modelId="{529D015A-44F1-4061-A1F0-6411EFB0B4C2}" type="parTrans" cxnId="{F7A49B9E-2F78-424E-B01A-DD422460290F}">
      <dgm:prSet/>
      <dgm:spPr/>
      <dgm:t>
        <a:bodyPr/>
        <a:lstStyle/>
        <a:p>
          <a:endParaRPr lang="en-GB"/>
        </a:p>
      </dgm:t>
    </dgm:pt>
    <dgm:pt modelId="{4D7E0E9F-82A0-448A-944A-7EBBA5AB89B5}" type="sibTrans" cxnId="{F7A49B9E-2F78-424E-B01A-DD422460290F}">
      <dgm:prSet/>
      <dgm:spPr/>
      <dgm:t>
        <a:bodyPr/>
        <a:lstStyle/>
        <a:p>
          <a:endParaRPr lang="en-GB"/>
        </a:p>
      </dgm:t>
    </dgm:pt>
    <dgm:pt modelId="{0AAC4F9A-58A3-44EA-B0A9-A38130194510}">
      <dgm:prSet phldrT="[Text]" custT="1"/>
      <dgm:spPr/>
      <dgm:t>
        <a:bodyPr/>
        <a:lstStyle/>
        <a:p>
          <a:r>
            <a:rPr lang="mk-MK" sz="2000" dirty="0" smtClean="0"/>
            <a:t>Занаети:  филигранство,грнчарство ...</a:t>
          </a:r>
          <a:endParaRPr lang="en-GB" sz="2000" dirty="0"/>
        </a:p>
      </dgm:t>
    </dgm:pt>
    <dgm:pt modelId="{29D9A548-61FA-43A2-8D24-ACDA929EFAE1}" type="parTrans" cxnId="{C00BA7C3-C5BD-4338-A17F-1D81D2DCF043}">
      <dgm:prSet/>
      <dgm:spPr/>
      <dgm:t>
        <a:bodyPr/>
        <a:lstStyle/>
        <a:p>
          <a:endParaRPr lang="en-GB"/>
        </a:p>
      </dgm:t>
    </dgm:pt>
    <dgm:pt modelId="{04D4D33D-ADCD-4DD9-8CC2-BCE142B94BE2}" type="sibTrans" cxnId="{C00BA7C3-C5BD-4338-A17F-1D81D2DCF043}">
      <dgm:prSet/>
      <dgm:spPr/>
      <dgm:t>
        <a:bodyPr/>
        <a:lstStyle/>
        <a:p>
          <a:endParaRPr lang="en-GB"/>
        </a:p>
      </dgm:t>
    </dgm:pt>
    <dgm:pt modelId="{85796A8C-14E2-43C7-8287-E4FC210C292E}">
      <dgm:prSet phldrT="[Text]" custT="1"/>
      <dgm:spPr/>
      <dgm:t>
        <a:bodyPr/>
        <a:lstStyle/>
        <a:p>
          <a:r>
            <a:rPr lang="mk-MK" sz="2000" dirty="0" smtClean="0"/>
            <a:t>Ракотворби: носии и везови</a:t>
          </a:r>
          <a:endParaRPr lang="en-GB" sz="2000" dirty="0"/>
        </a:p>
      </dgm:t>
    </dgm:pt>
    <dgm:pt modelId="{B8849398-4967-4EC4-A3B5-885C29B119E8}" type="parTrans" cxnId="{C426A916-402B-494E-BB3E-DE1BC1CAC497}">
      <dgm:prSet/>
      <dgm:spPr/>
      <dgm:t>
        <a:bodyPr/>
        <a:lstStyle/>
        <a:p>
          <a:endParaRPr lang="en-GB"/>
        </a:p>
      </dgm:t>
    </dgm:pt>
    <dgm:pt modelId="{A24EF9D2-ED20-4412-B4DE-7CDFD65BB0D2}" type="sibTrans" cxnId="{C426A916-402B-494E-BB3E-DE1BC1CAC497}">
      <dgm:prSet/>
      <dgm:spPr/>
      <dgm:t>
        <a:bodyPr/>
        <a:lstStyle/>
        <a:p>
          <a:endParaRPr lang="en-GB"/>
        </a:p>
      </dgm:t>
    </dgm:pt>
    <dgm:pt modelId="{9FCAA56C-2639-4761-AD5B-841B6E52FB06}">
      <dgm:prSet phldrT="[Text]" custT="1"/>
      <dgm:spPr/>
      <dgm:t>
        <a:bodyPr/>
        <a:lstStyle/>
        <a:p>
          <a:endParaRPr lang="mk-MK" sz="1800" dirty="0" smtClean="0"/>
        </a:p>
        <a:p>
          <a:r>
            <a:rPr lang="mk-MK" sz="1800" dirty="0" smtClean="0"/>
            <a:t>    Музичко </a:t>
          </a:r>
          <a:r>
            <a:rPr lang="mk-MK" sz="2000" dirty="0" smtClean="0"/>
            <a:t>народно</a:t>
          </a:r>
          <a:r>
            <a:rPr lang="mk-MK" sz="1800" dirty="0" smtClean="0"/>
            <a:t> творештво:  народни песни,ора, инструменти</a:t>
          </a:r>
          <a:endParaRPr lang="en-GB" sz="1800" dirty="0"/>
        </a:p>
      </dgm:t>
    </dgm:pt>
    <dgm:pt modelId="{CBD99DC4-C00E-4300-B306-6F3DFDE26B49}" type="parTrans" cxnId="{B5F09B76-79DB-44AD-AA55-F9F5CA53E3FC}">
      <dgm:prSet/>
      <dgm:spPr/>
      <dgm:t>
        <a:bodyPr/>
        <a:lstStyle/>
        <a:p>
          <a:endParaRPr lang="en-GB"/>
        </a:p>
      </dgm:t>
    </dgm:pt>
    <dgm:pt modelId="{CAB4C1C7-27FF-4B45-85B8-3CD9EB643202}" type="sibTrans" cxnId="{B5F09B76-79DB-44AD-AA55-F9F5CA53E3FC}">
      <dgm:prSet/>
      <dgm:spPr/>
      <dgm:t>
        <a:bodyPr/>
        <a:lstStyle/>
        <a:p>
          <a:endParaRPr lang="en-GB"/>
        </a:p>
      </dgm:t>
    </dgm:pt>
    <dgm:pt modelId="{3ACE3D33-3AFD-45B0-A57E-D64861ACB72F}">
      <dgm:prSet phldrT="[Text]" custT="1"/>
      <dgm:spPr/>
      <dgm:t>
        <a:bodyPr/>
        <a:lstStyle/>
        <a:p>
          <a:endParaRPr lang="en-GB" sz="1800" dirty="0"/>
        </a:p>
      </dgm:t>
    </dgm:pt>
    <dgm:pt modelId="{50FD3623-E778-4B11-B595-4C0246FE2E25}" type="sibTrans" cxnId="{3CD374C6-0AC9-4A30-A5CF-B01617AEEDD0}">
      <dgm:prSet/>
      <dgm:spPr/>
      <dgm:t>
        <a:bodyPr/>
        <a:lstStyle/>
        <a:p>
          <a:endParaRPr lang="en-GB"/>
        </a:p>
      </dgm:t>
    </dgm:pt>
    <dgm:pt modelId="{9DBEC0D3-DCD4-4CF0-B853-661D3D3B41A0}" type="parTrans" cxnId="{3CD374C6-0AC9-4A30-A5CF-B01617AEEDD0}">
      <dgm:prSet/>
      <dgm:spPr/>
      <dgm:t>
        <a:bodyPr/>
        <a:lstStyle/>
        <a:p>
          <a:endParaRPr lang="en-GB"/>
        </a:p>
      </dgm:t>
    </dgm:pt>
    <dgm:pt modelId="{C3D974AB-729D-42F6-9086-996D08F6CFF4}" type="pres">
      <dgm:prSet presAssocID="{C8C9CD3F-85DC-41BE-B3F0-A60AEE75AA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2B0EA9F-71DE-4674-AC28-AB10A584C91E}" type="pres">
      <dgm:prSet presAssocID="{F79148CE-7473-42F1-9B0A-E5C26818B6A0}" presName="centerShape" presStyleLbl="node0" presStyleIdx="0" presStyleCnt="1" custScaleX="156146"/>
      <dgm:spPr/>
      <dgm:t>
        <a:bodyPr/>
        <a:lstStyle/>
        <a:p>
          <a:endParaRPr lang="en-GB"/>
        </a:p>
      </dgm:t>
    </dgm:pt>
    <dgm:pt modelId="{ABC17418-A13F-4ABE-A5CD-A1B5484EA10D}" type="pres">
      <dgm:prSet presAssocID="{164C2750-9E76-4786-8D42-B9E35B8CFF3F}" presName="node" presStyleLbl="node1" presStyleIdx="0" presStyleCnt="5" custScaleX="169634" custRadScaleRad="100074" custRadScaleInc="13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71A32F-000E-49A1-9AA0-99EDBAD7E732}" type="pres">
      <dgm:prSet presAssocID="{164C2750-9E76-4786-8D42-B9E35B8CFF3F}" presName="dummy" presStyleCnt="0"/>
      <dgm:spPr/>
    </dgm:pt>
    <dgm:pt modelId="{E2728536-0BFE-4082-8C1D-10F27425F8A2}" type="pres">
      <dgm:prSet presAssocID="{4206A77A-8633-4BF0-85F8-03EEA4662624}" presName="sibTrans" presStyleLbl="sibTrans2D1" presStyleIdx="0" presStyleCnt="5"/>
      <dgm:spPr/>
      <dgm:t>
        <a:bodyPr/>
        <a:lstStyle/>
        <a:p>
          <a:endParaRPr lang="en-GB"/>
        </a:p>
      </dgm:t>
    </dgm:pt>
    <dgm:pt modelId="{A0592D93-6191-4739-BAA9-D63D883C73C9}" type="pres">
      <dgm:prSet presAssocID="{145B50C8-D150-43FC-BF67-0EA2991815B4}" presName="node" presStyleLbl="node1" presStyleIdx="1" presStyleCnt="5" custScaleX="199741" custRadScaleRad="140591" custRadScaleInc="240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BE660E-43BF-4E80-A8D6-5EFC5AFF72DB}" type="pres">
      <dgm:prSet presAssocID="{145B50C8-D150-43FC-BF67-0EA2991815B4}" presName="dummy" presStyleCnt="0"/>
      <dgm:spPr/>
    </dgm:pt>
    <dgm:pt modelId="{B22A714E-83AB-4AE6-93B4-B98AA0BFB335}" type="pres">
      <dgm:prSet presAssocID="{4D7E0E9F-82A0-448A-944A-7EBBA5AB89B5}" presName="sibTrans" presStyleLbl="sibTrans2D1" presStyleIdx="1" presStyleCnt="5"/>
      <dgm:spPr/>
      <dgm:t>
        <a:bodyPr/>
        <a:lstStyle/>
        <a:p>
          <a:endParaRPr lang="en-GB"/>
        </a:p>
      </dgm:t>
    </dgm:pt>
    <dgm:pt modelId="{C8A9B229-C68D-434F-A937-E22EE20ABF0F}" type="pres">
      <dgm:prSet presAssocID="{0AAC4F9A-58A3-44EA-B0A9-A38130194510}" presName="node" presStyleLbl="node1" presStyleIdx="2" presStyleCnt="5" custScaleX="272416" custRadScaleRad="112429" custRadScaleInc="-636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7F95FC-9D53-4A17-B9ED-D576F01853A6}" type="pres">
      <dgm:prSet presAssocID="{0AAC4F9A-58A3-44EA-B0A9-A38130194510}" presName="dummy" presStyleCnt="0"/>
      <dgm:spPr/>
    </dgm:pt>
    <dgm:pt modelId="{04250B3F-05C1-4117-BE57-7084A9540295}" type="pres">
      <dgm:prSet presAssocID="{04D4D33D-ADCD-4DD9-8CC2-BCE142B94BE2}" presName="sibTrans" presStyleLbl="sibTrans2D1" presStyleIdx="2" presStyleCnt="5" custScaleY="90348"/>
      <dgm:spPr/>
      <dgm:t>
        <a:bodyPr/>
        <a:lstStyle/>
        <a:p>
          <a:endParaRPr lang="en-GB"/>
        </a:p>
      </dgm:t>
    </dgm:pt>
    <dgm:pt modelId="{18A9138B-6DBE-4F8A-91FF-CECDF1CE9934}" type="pres">
      <dgm:prSet presAssocID="{85796A8C-14E2-43C7-8287-E4FC210C292E}" presName="node" presStyleLbl="node1" presStyleIdx="3" presStyleCnt="5" custScaleX="179369" custRadScaleRad="117255" custRadScaleInc="812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44984D-64ED-400E-9F3F-1585069316F7}" type="pres">
      <dgm:prSet presAssocID="{85796A8C-14E2-43C7-8287-E4FC210C292E}" presName="dummy" presStyleCnt="0"/>
      <dgm:spPr/>
    </dgm:pt>
    <dgm:pt modelId="{5283F8DD-C930-408F-8548-8C8A04D15B27}" type="pres">
      <dgm:prSet presAssocID="{A24EF9D2-ED20-4412-B4DE-7CDFD65BB0D2}" presName="sibTrans" presStyleLbl="sibTrans2D1" presStyleIdx="3" presStyleCnt="5"/>
      <dgm:spPr/>
      <dgm:t>
        <a:bodyPr/>
        <a:lstStyle/>
        <a:p>
          <a:endParaRPr lang="en-GB"/>
        </a:p>
      </dgm:t>
    </dgm:pt>
    <dgm:pt modelId="{581C4141-77F6-4ABA-B276-3746781CF6AF}" type="pres">
      <dgm:prSet presAssocID="{9FCAA56C-2639-4761-AD5B-841B6E52FB06}" presName="node" presStyleLbl="node1" presStyleIdx="4" presStyleCnt="5" custScaleX="207601" custScaleY="97593" custRadScaleRad="150311" custRadScaleInc="-35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0D9A38-F447-4F51-950F-D8DB549B4491}" type="pres">
      <dgm:prSet presAssocID="{9FCAA56C-2639-4761-AD5B-841B6E52FB06}" presName="dummy" presStyleCnt="0"/>
      <dgm:spPr/>
    </dgm:pt>
    <dgm:pt modelId="{7FD9654C-946B-4896-BF45-2E3454EF7179}" type="pres">
      <dgm:prSet presAssocID="{CAB4C1C7-27FF-4B45-85B8-3CD9EB643202}" presName="sibTrans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C00BA7C3-C5BD-4338-A17F-1D81D2DCF043}" srcId="{F79148CE-7473-42F1-9B0A-E5C26818B6A0}" destId="{0AAC4F9A-58A3-44EA-B0A9-A38130194510}" srcOrd="2" destOrd="0" parTransId="{29D9A548-61FA-43A2-8D24-ACDA929EFAE1}" sibTransId="{04D4D33D-ADCD-4DD9-8CC2-BCE142B94BE2}"/>
    <dgm:cxn modelId="{B03B8CD4-1EF8-44F7-BE43-91195C0BC0BE}" type="presOf" srcId="{4206A77A-8633-4BF0-85F8-03EEA4662624}" destId="{E2728536-0BFE-4082-8C1D-10F27425F8A2}" srcOrd="0" destOrd="0" presId="urn:microsoft.com/office/officeart/2005/8/layout/radial6"/>
    <dgm:cxn modelId="{B5F09B76-79DB-44AD-AA55-F9F5CA53E3FC}" srcId="{F79148CE-7473-42F1-9B0A-E5C26818B6A0}" destId="{9FCAA56C-2639-4761-AD5B-841B6E52FB06}" srcOrd="4" destOrd="0" parTransId="{CBD99DC4-C00E-4300-B306-6F3DFDE26B49}" sibTransId="{CAB4C1C7-27FF-4B45-85B8-3CD9EB643202}"/>
    <dgm:cxn modelId="{C13898DA-D139-4826-943C-0AA6139E92DA}" type="presOf" srcId="{85796A8C-14E2-43C7-8287-E4FC210C292E}" destId="{18A9138B-6DBE-4F8A-91FF-CECDF1CE9934}" srcOrd="0" destOrd="0" presId="urn:microsoft.com/office/officeart/2005/8/layout/radial6"/>
    <dgm:cxn modelId="{1554E5D9-E240-448F-AA05-7339AE4C235B}" type="presOf" srcId="{CAB4C1C7-27FF-4B45-85B8-3CD9EB643202}" destId="{7FD9654C-946B-4896-BF45-2E3454EF7179}" srcOrd="0" destOrd="0" presId="urn:microsoft.com/office/officeart/2005/8/layout/radial6"/>
    <dgm:cxn modelId="{F260AF9D-24C9-4F05-AFCB-08A05B0CC998}" type="presOf" srcId="{145B50C8-D150-43FC-BF67-0EA2991815B4}" destId="{A0592D93-6191-4739-BAA9-D63D883C73C9}" srcOrd="0" destOrd="0" presId="urn:microsoft.com/office/officeart/2005/8/layout/radial6"/>
    <dgm:cxn modelId="{F6A0EA0B-191D-42B1-A49A-833331FD7F7D}" type="presOf" srcId="{F79148CE-7473-42F1-9B0A-E5C26818B6A0}" destId="{02B0EA9F-71DE-4674-AC28-AB10A584C91E}" srcOrd="0" destOrd="0" presId="urn:microsoft.com/office/officeart/2005/8/layout/radial6"/>
    <dgm:cxn modelId="{78C29A7E-4A20-434E-89B6-DDFD49226404}" srcId="{C8C9CD3F-85DC-41BE-B3F0-A60AEE75AABE}" destId="{F79148CE-7473-42F1-9B0A-E5C26818B6A0}" srcOrd="0" destOrd="0" parTransId="{0C911B6D-482D-478D-81F3-5F338C503134}" sibTransId="{1B9715CE-93D4-43A6-B360-BB854C552C42}"/>
    <dgm:cxn modelId="{04519BD7-90CA-48A4-91DE-DD241D68E3E4}" type="presOf" srcId="{C8C9CD3F-85DC-41BE-B3F0-A60AEE75AABE}" destId="{C3D974AB-729D-42F6-9086-996D08F6CFF4}" srcOrd="0" destOrd="0" presId="urn:microsoft.com/office/officeart/2005/8/layout/radial6"/>
    <dgm:cxn modelId="{3CD374C6-0AC9-4A30-A5CF-B01617AEEDD0}" srcId="{9FCAA56C-2639-4761-AD5B-841B6E52FB06}" destId="{3ACE3D33-3AFD-45B0-A57E-D64861ACB72F}" srcOrd="0" destOrd="0" parTransId="{9DBEC0D3-DCD4-4CF0-B853-661D3D3B41A0}" sibTransId="{50FD3623-E778-4B11-B595-4C0246FE2E25}"/>
    <dgm:cxn modelId="{6D16CFC5-8CA3-4368-B4A2-553B919DC122}" type="presOf" srcId="{3ACE3D33-3AFD-45B0-A57E-D64861ACB72F}" destId="{581C4141-77F6-4ABA-B276-3746781CF6AF}" srcOrd="0" destOrd="1" presId="urn:microsoft.com/office/officeart/2005/8/layout/radial6"/>
    <dgm:cxn modelId="{C426A916-402B-494E-BB3E-DE1BC1CAC497}" srcId="{F79148CE-7473-42F1-9B0A-E5C26818B6A0}" destId="{85796A8C-14E2-43C7-8287-E4FC210C292E}" srcOrd="3" destOrd="0" parTransId="{B8849398-4967-4EC4-A3B5-885C29B119E8}" sibTransId="{A24EF9D2-ED20-4412-B4DE-7CDFD65BB0D2}"/>
    <dgm:cxn modelId="{A63D5277-7AB2-413D-B1F3-565F944966E1}" type="presOf" srcId="{4D7E0E9F-82A0-448A-944A-7EBBA5AB89B5}" destId="{B22A714E-83AB-4AE6-93B4-B98AA0BFB335}" srcOrd="0" destOrd="0" presId="urn:microsoft.com/office/officeart/2005/8/layout/radial6"/>
    <dgm:cxn modelId="{EE243761-F1D4-4F8F-B693-0EBA3265C1EE}" type="presOf" srcId="{04D4D33D-ADCD-4DD9-8CC2-BCE142B94BE2}" destId="{04250B3F-05C1-4117-BE57-7084A9540295}" srcOrd="0" destOrd="0" presId="urn:microsoft.com/office/officeart/2005/8/layout/radial6"/>
    <dgm:cxn modelId="{F7A49B9E-2F78-424E-B01A-DD422460290F}" srcId="{F79148CE-7473-42F1-9B0A-E5C26818B6A0}" destId="{145B50C8-D150-43FC-BF67-0EA2991815B4}" srcOrd="1" destOrd="0" parTransId="{529D015A-44F1-4061-A1F0-6411EFB0B4C2}" sibTransId="{4D7E0E9F-82A0-448A-944A-7EBBA5AB89B5}"/>
    <dgm:cxn modelId="{713669CE-B4E2-4D21-8F7B-B8EEF89A2F37}" type="presOf" srcId="{9FCAA56C-2639-4761-AD5B-841B6E52FB06}" destId="{581C4141-77F6-4ABA-B276-3746781CF6AF}" srcOrd="0" destOrd="0" presId="urn:microsoft.com/office/officeart/2005/8/layout/radial6"/>
    <dgm:cxn modelId="{A25467D8-7E4F-4ACC-ADEA-215454776B64}" type="presOf" srcId="{0AAC4F9A-58A3-44EA-B0A9-A38130194510}" destId="{C8A9B229-C68D-434F-A937-E22EE20ABF0F}" srcOrd="0" destOrd="0" presId="urn:microsoft.com/office/officeart/2005/8/layout/radial6"/>
    <dgm:cxn modelId="{5BA17666-222F-43A6-9302-422C2AB05C51}" srcId="{F79148CE-7473-42F1-9B0A-E5C26818B6A0}" destId="{164C2750-9E76-4786-8D42-B9E35B8CFF3F}" srcOrd="0" destOrd="0" parTransId="{30187FF4-D899-4A34-B0FB-54CE10DDF271}" sibTransId="{4206A77A-8633-4BF0-85F8-03EEA4662624}"/>
    <dgm:cxn modelId="{CDA5506A-A0DD-4BA1-8692-29824353115E}" type="presOf" srcId="{A24EF9D2-ED20-4412-B4DE-7CDFD65BB0D2}" destId="{5283F8DD-C930-408F-8548-8C8A04D15B27}" srcOrd="0" destOrd="0" presId="urn:microsoft.com/office/officeart/2005/8/layout/radial6"/>
    <dgm:cxn modelId="{9BDBA7B5-98E5-4B75-BBBF-599E0CDB54B6}" type="presOf" srcId="{164C2750-9E76-4786-8D42-B9E35B8CFF3F}" destId="{ABC17418-A13F-4ABE-A5CD-A1B5484EA10D}" srcOrd="0" destOrd="0" presId="urn:microsoft.com/office/officeart/2005/8/layout/radial6"/>
    <dgm:cxn modelId="{91840750-12E4-4FA0-A7B2-9B7D35670AAC}" type="presParOf" srcId="{C3D974AB-729D-42F6-9086-996D08F6CFF4}" destId="{02B0EA9F-71DE-4674-AC28-AB10A584C91E}" srcOrd="0" destOrd="0" presId="urn:microsoft.com/office/officeart/2005/8/layout/radial6"/>
    <dgm:cxn modelId="{2A6AE42F-6A5E-4C77-B20E-26E984015F9B}" type="presParOf" srcId="{C3D974AB-729D-42F6-9086-996D08F6CFF4}" destId="{ABC17418-A13F-4ABE-A5CD-A1B5484EA10D}" srcOrd="1" destOrd="0" presId="urn:microsoft.com/office/officeart/2005/8/layout/radial6"/>
    <dgm:cxn modelId="{03959A9B-74F7-49AC-A0B8-D932F245BC09}" type="presParOf" srcId="{C3D974AB-729D-42F6-9086-996D08F6CFF4}" destId="{E171A32F-000E-49A1-9AA0-99EDBAD7E732}" srcOrd="2" destOrd="0" presId="urn:microsoft.com/office/officeart/2005/8/layout/radial6"/>
    <dgm:cxn modelId="{0572FF54-A89A-4858-B265-D906E6234EF7}" type="presParOf" srcId="{C3D974AB-729D-42F6-9086-996D08F6CFF4}" destId="{E2728536-0BFE-4082-8C1D-10F27425F8A2}" srcOrd="3" destOrd="0" presId="urn:microsoft.com/office/officeart/2005/8/layout/radial6"/>
    <dgm:cxn modelId="{6628B6CA-FBDC-4F2D-BB56-8BCA898C589C}" type="presParOf" srcId="{C3D974AB-729D-42F6-9086-996D08F6CFF4}" destId="{A0592D93-6191-4739-BAA9-D63D883C73C9}" srcOrd="4" destOrd="0" presId="urn:microsoft.com/office/officeart/2005/8/layout/radial6"/>
    <dgm:cxn modelId="{FB5E331B-A268-4B80-8D3F-0A74CEF3BE8E}" type="presParOf" srcId="{C3D974AB-729D-42F6-9086-996D08F6CFF4}" destId="{70BE660E-43BF-4E80-A8D6-5EFC5AFF72DB}" srcOrd="5" destOrd="0" presId="urn:microsoft.com/office/officeart/2005/8/layout/radial6"/>
    <dgm:cxn modelId="{E7513CB3-DBC0-4483-AD0F-7A10E4D6D2D3}" type="presParOf" srcId="{C3D974AB-729D-42F6-9086-996D08F6CFF4}" destId="{B22A714E-83AB-4AE6-93B4-B98AA0BFB335}" srcOrd="6" destOrd="0" presId="urn:microsoft.com/office/officeart/2005/8/layout/radial6"/>
    <dgm:cxn modelId="{05D6D31D-82A8-4618-9E32-EECF7CE40502}" type="presParOf" srcId="{C3D974AB-729D-42F6-9086-996D08F6CFF4}" destId="{C8A9B229-C68D-434F-A937-E22EE20ABF0F}" srcOrd="7" destOrd="0" presId="urn:microsoft.com/office/officeart/2005/8/layout/radial6"/>
    <dgm:cxn modelId="{9CB6A5FA-52C1-4162-92D9-C698CAA0531B}" type="presParOf" srcId="{C3D974AB-729D-42F6-9086-996D08F6CFF4}" destId="{ED7F95FC-9D53-4A17-B9ED-D576F01853A6}" srcOrd="8" destOrd="0" presId="urn:microsoft.com/office/officeart/2005/8/layout/radial6"/>
    <dgm:cxn modelId="{426BE1D3-589C-4A85-AEE3-56FEABB01F97}" type="presParOf" srcId="{C3D974AB-729D-42F6-9086-996D08F6CFF4}" destId="{04250B3F-05C1-4117-BE57-7084A9540295}" srcOrd="9" destOrd="0" presId="urn:microsoft.com/office/officeart/2005/8/layout/radial6"/>
    <dgm:cxn modelId="{65624374-5BD0-4353-AD36-8930ED51FD91}" type="presParOf" srcId="{C3D974AB-729D-42F6-9086-996D08F6CFF4}" destId="{18A9138B-6DBE-4F8A-91FF-CECDF1CE9934}" srcOrd="10" destOrd="0" presId="urn:microsoft.com/office/officeart/2005/8/layout/radial6"/>
    <dgm:cxn modelId="{301E6C74-0246-4046-AFBE-68C3D57D99E7}" type="presParOf" srcId="{C3D974AB-729D-42F6-9086-996D08F6CFF4}" destId="{4044984D-64ED-400E-9F3F-1585069316F7}" srcOrd="11" destOrd="0" presId="urn:microsoft.com/office/officeart/2005/8/layout/radial6"/>
    <dgm:cxn modelId="{C50387A0-67E0-4947-807B-732843938851}" type="presParOf" srcId="{C3D974AB-729D-42F6-9086-996D08F6CFF4}" destId="{5283F8DD-C930-408F-8548-8C8A04D15B27}" srcOrd="12" destOrd="0" presId="urn:microsoft.com/office/officeart/2005/8/layout/radial6"/>
    <dgm:cxn modelId="{AC9EA713-9408-494B-8412-3D55B438E3F0}" type="presParOf" srcId="{C3D974AB-729D-42F6-9086-996D08F6CFF4}" destId="{581C4141-77F6-4ABA-B276-3746781CF6AF}" srcOrd="13" destOrd="0" presId="urn:microsoft.com/office/officeart/2005/8/layout/radial6"/>
    <dgm:cxn modelId="{0A395FE9-DC60-4895-9084-3B2BBF400972}" type="presParOf" srcId="{C3D974AB-729D-42F6-9086-996D08F6CFF4}" destId="{6D0D9A38-F447-4F51-950F-D8DB549B4491}" srcOrd="14" destOrd="0" presId="urn:microsoft.com/office/officeart/2005/8/layout/radial6"/>
    <dgm:cxn modelId="{4BEDE8D0-6B4E-4EA8-B2D5-FCAA490A7BC1}" type="presParOf" srcId="{C3D974AB-729D-42F6-9086-996D08F6CFF4}" destId="{7FD9654C-946B-4896-BF45-2E3454EF717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5877D1-9159-467A-9215-95AC1861C61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A18014A-2AAC-4E92-B7A6-D82FB6BBD329}">
      <dgm:prSet phldrT="[Text]" custT="1"/>
      <dgm:spPr/>
      <dgm:t>
        <a:bodyPr/>
        <a:lstStyle/>
        <a:p>
          <a:r>
            <a:rPr lang="mk-MK" sz="2400" dirty="0" smtClean="0"/>
            <a:t>Музики фолклор – народна музика</a:t>
          </a:r>
          <a:endParaRPr lang="en-GB" sz="2400" dirty="0"/>
        </a:p>
      </dgm:t>
    </dgm:pt>
    <dgm:pt modelId="{ABCAEB7C-A966-4636-AE74-92CA485E6A60}" type="parTrans" cxnId="{F2296EC0-F286-4FC9-AADE-E3FE94052944}">
      <dgm:prSet/>
      <dgm:spPr/>
      <dgm:t>
        <a:bodyPr/>
        <a:lstStyle/>
        <a:p>
          <a:endParaRPr lang="en-GB"/>
        </a:p>
      </dgm:t>
    </dgm:pt>
    <dgm:pt modelId="{53F9CE13-1F6C-4D6A-BDB0-71484B72FB53}" type="sibTrans" cxnId="{F2296EC0-F286-4FC9-AADE-E3FE94052944}">
      <dgm:prSet/>
      <dgm:spPr/>
      <dgm:t>
        <a:bodyPr/>
        <a:lstStyle/>
        <a:p>
          <a:endParaRPr lang="en-GB"/>
        </a:p>
      </dgm:t>
    </dgm:pt>
    <dgm:pt modelId="{A05B987A-AEB4-4172-BD59-8A903BADB703}">
      <dgm:prSet phldrT="[Text]" custT="1"/>
      <dgm:spPr/>
      <dgm:t>
        <a:bodyPr/>
        <a:lstStyle/>
        <a:p>
          <a:r>
            <a:rPr lang="mk-MK" sz="2000" dirty="0" smtClean="0"/>
            <a:t>Народни песни </a:t>
          </a:r>
          <a:endParaRPr lang="en-GB" sz="2000" dirty="0"/>
        </a:p>
      </dgm:t>
    </dgm:pt>
    <dgm:pt modelId="{17E2D1FE-19BD-4122-BDF4-C4FA830EB3C7}" type="parTrans" cxnId="{2330D273-B5E6-4E2B-8551-1D1EB9571349}">
      <dgm:prSet/>
      <dgm:spPr/>
      <dgm:t>
        <a:bodyPr/>
        <a:lstStyle/>
        <a:p>
          <a:endParaRPr lang="en-GB"/>
        </a:p>
      </dgm:t>
    </dgm:pt>
    <dgm:pt modelId="{588D3557-470A-4154-81CB-1001A8CD514E}" type="sibTrans" cxnId="{2330D273-B5E6-4E2B-8551-1D1EB9571349}">
      <dgm:prSet/>
      <dgm:spPr/>
      <dgm:t>
        <a:bodyPr/>
        <a:lstStyle/>
        <a:p>
          <a:endParaRPr lang="en-GB"/>
        </a:p>
      </dgm:t>
    </dgm:pt>
    <dgm:pt modelId="{8562D0B8-343E-4231-ABBF-8E30060B15AC}">
      <dgm:prSet phldrT="[Text]" custT="1"/>
      <dgm:spPr/>
      <dgm:t>
        <a:bodyPr/>
        <a:lstStyle/>
        <a:p>
          <a:r>
            <a:rPr lang="mk-MK" sz="2000" dirty="0" smtClean="0"/>
            <a:t>Народни инструменти</a:t>
          </a:r>
          <a:endParaRPr lang="en-GB" sz="2000" dirty="0"/>
        </a:p>
      </dgm:t>
    </dgm:pt>
    <dgm:pt modelId="{C9FF7ABF-9BE8-4D90-B416-B20DE1A24B93}" type="parTrans" cxnId="{3F0EAF4D-93B8-4B58-8620-B93302BE4FDF}">
      <dgm:prSet/>
      <dgm:spPr/>
      <dgm:t>
        <a:bodyPr/>
        <a:lstStyle/>
        <a:p>
          <a:endParaRPr lang="en-GB"/>
        </a:p>
      </dgm:t>
    </dgm:pt>
    <dgm:pt modelId="{12972E93-0CE9-4828-8B53-D5835CE8CB8B}" type="sibTrans" cxnId="{3F0EAF4D-93B8-4B58-8620-B93302BE4FDF}">
      <dgm:prSet/>
      <dgm:spPr/>
      <dgm:t>
        <a:bodyPr/>
        <a:lstStyle/>
        <a:p>
          <a:endParaRPr lang="en-GB"/>
        </a:p>
      </dgm:t>
    </dgm:pt>
    <dgm:pt modelId="{A6387D5D-6FA4-4AB9-85CF-5C05EA801E8B}">
      <dgm:prSet phldrT="[Text]" custT="1"/>
      <dgm:spPr/>
      <dgm:t>
        <a:bodyPr/>
        <a:lstStyle/>
        <a:p>
          <a:r>
            <a:rPr lang="mk-MK" sz="2000" dirty="0" smtClean="0"/>
            <a:t>Народни ора </a:t>
          </a:r>
          <a:endParaRPr lang="en-GB" sz="2000" dirty="0"/>
        </a:p>
      </dgm:t>
    </dgm:pt>
    <dgm:pt modelId="{641B1617-25D0-4499-86D7-CBEBE64C0B03}" type="parTrans" cxnId="{4BD50D81-8861-4011-8D37-762EB2917C27}">
      <dgm:prSet/>
      <dgm:spPr/>
      <dgm:t>
        <a:bodyPr/>
        <a:lstStyle/>
        <a:p>
          <a:endParaRPr lang="en-GB"/>
        </a:p>
      </dgm:t>
    </dgm:pt>
    <dgm:pt modelId="{F8A86DB6-79B8-43AE-8597-FEBE35E39C87}" type="sibTrans" cxnId="{4BD50D81-8861-4011-8D37-762EB2917C27}">
      <dgm:prSet/>
      <dgm:spPr/>
      <dgm:t>
        <a:bodyPr/>
        <a:lstStyle/>
        <a:p>
          <a:endParaRPr lang="en-GB"/>
        </a:p>
      </dgm:t>
    </dgm:pt>
    <dgm:pt modelId="{CCA47068-F004-4A2F-9CD0-D2D55B522F6C}" type="pres">
      <dgm:prSet presAssocID="{005877D1-9159-467A-9215-95AC1861C61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D925145-3D28-4655-815E-00F43BF558C3}" type="pres">
      <dgm:prSet presAssocID="{7A18014A-2AAC-4E92-B7A6-D82FB6BBD329}" presName="singleCycle" presStyleCnt="0"/>
      <dgm:spPr/>
    </dgm:pt>
    <dgm:pt modelId="{C7FA2060-3972-479D-8F34-E9F2FD7E5E41}" type="pres">
      <dgm:prSet presAssocID="{7A18014A-2AAC-4E92-B7A6-D82FB6BBD329}" presName="singleCenter" presStyleLbl="node1" presStyleIdx="0" presStyleCnt="4" custScaleX="249166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D9B1895B-DC19-4424-B1B0-49EDF8CD180D}" type="pres">
      <dgm:prSet presAssocID="{17E2D1FE-19BD-4122-BDF4-C4FA830EB3C7}" presName="Name56" presStyleLbl="parChTrans1D2" presStyleIdx="0" presStyleCnt="3"/>
      <dgm:spPr/>
      <dgm:t>
        <a:bodyPr/>
        <a:lstStyle/>
        <a:p>
          <a:endParaRPr lang="en-GB"/>
        </a:p>
      </dgm:t>
    </dgm:pt>
    <dgm:pt modelId="{49535188-D726-4913-9480-D899FE16E37F}" type="pres">
      <dgm:prSet presAssocID="{A05B987A-AEB4-4172-BD59-8A903BADB703}" presName="text0" presStyleLbl="node1" presStyleIdx="1" presStyleCnt="4" custScaleX="3320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D2BD70-958B-48CE-B3EC-ED3BD3E727DC}" type="pres">
      <dgm:prSet presAssocID="{C9FF7ABF-9BE8-4D90-B416-B20DE1A24B93}" presName="Name56" presStyleLbl="parChTrans1D2" presStyleIdx="1" presStyleCnt="3"/>
      <dgm:spPr/>
      <dgm:t>
        <a:bodyPr/>
        <a:lstStyle/>
        <a:p>
          <a:endParaRPr lang="en-GB"/>
        </a:p>
      </dgm:t>
    </dgm:pt>
    <dgm:pt modelId="{51233760-4C69-4F66-8AE4-D0C8485BFCA1}" type="pres">
      <dgm:prSet presAssocID="{8562D0B8-343E-4231-ABBF-8E30060B15AC}" presName="text0" presStyleLbl="node1" presStyleIdx="2" presStyleCnt="4" custScaleX="298685" custRadScaleRad="198160" custRadScaleInc="-283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16339E-5F18-4FAB-9397-AE7A29604D20}" type="pres">
      <dgm:prSet presAssocID="{641B1617-25D0-4499-86D7-CBEBE64C0B03}" presName="Name56" presStyleLbl="parChTrans1D2" presStyleIdx="2" presStyleCnt="3"/>
      <dgm:spPr/>
      <dgm:t>
        <a:bodyPr/>
        <a:lstStyle/>
        <a:p>
          <a:endParaRPr lang="en-GB"/>
        </a:p>
      </dgm:t>
    </dgm:pt>
    <dgm:pt modelId="{E82BF979-8C1E-43F8-920F-517B7282091C}" type="pres">
      <dgm:prSet presAssocID="{A6387D5D-6FA4-4AB9-85CF-5C05EA801E8B}" presName="text0" presStyleLbl="node1" presStyleIdx="3" presStyleCnt="4" custScaleX="233616" custRadScaleRad="201420" custRadScaleInc="340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F0EAF4D-93B8-4B58-8620-B93302BE4FDF}" srcId="{7A18014A-2AAC-4E92-B7A6-D82FB6BBD329}" destId="{8562D0B8-343E-4231-ABBF-8E30060B15AC}" srcOrd="1" destOrd="0" parTransId="{C9FF7ABF-9BE8-4D90-B416-B20DE1A24B93}" sibTransId="{12972E93-0CE9-4828-8B53-D5835CE8CB8B}"/>
    <dgm:cxn modelId="{E065FEB6-8510-4AFC-94E4-C100C42F35C0}" type="presOf" srcId="{8562D0B8-343E-4231-ABBF-8E30060B15AC}" destId="{51233760-4C69-4F66-8AE4-D0C8485BFCA1}" srcOrd="0" destOrd="0" presId="urn:microsoft.com/office/officeart/2008/layout/RadialCluster"/>
    <dgm:cxn modelId="{1BC4D2C5-C0EE-430B-84B9-861B2BC07CCE}" type="presOf" srcId="{7A18014A-2AAC-4E92-B7A6-D82FB6BBD329}" destId="{C7FA2060-3972-479D-8F34-E9F2FD7E5E41}" srcOrd="0" destOrd="0" presId="urn:microsoft.com/office/officeart/2008/layout/RadialCluster"/>
    <dgm:cxn modelId="{B13406D6-343E-45D7-8DE6-8F4967E07FBA}" type="presOf" srcId="{005877D1-9159-467A-9215-95AC1861C619}" destId="{CCA47068-F004-4A2F-9CD0-D2D55B522F6C}" srcOrd="0" destOrd="0" presId="urn:microsoft.com/office/officeart/2008/layout/RadialCluster"/>
    <dgm:cxn modelId="{2330D273-B5E6-4E2B-8551-1D1EB9571349}" srcId="{7A18014A-2AAC-4E92-B7A6-D82FB6BBD329}" destId="{A05B987A-AEB4-4172-BD59-8A903BADB703}" srcOrd="0" destOrd="0" parTransId="{17E2D1FE-19BD-4122-BDF4-C4FA830EB3C7}" sibTransId="{588D3557-470A-4154-81CB-1001A8CD514E}"/>
    <dgm:cxn modelId="{FFA4A78F-826F-4691-B350-4960BCEBC074}" type="presOf" srcId="{17E2D1FE-19BD-4122-BDF4-C4FA830EB3C7}" destId="{D9B1895B-DC19-4424-B1B0-49EDF8CD180D}" srcOrd="0" destOrd="0" presId="urn:microsoft.com/office/officeart/2008/layout/RadialCluster"/>
    <dgm:cxn modelId="{353E5456-50AB-41CB-8FE5-D508AA01151A}" type="presOf" srcId="{641B1617-25D0-4499-86D7-CBEBE64C0B03}" destId="{CD16339E-5F18-4FAB-9397-AE7A29604D20}" srcOrd="0" destOrd="0" presId="urn:microsoft.com/office/officeart/2008/layout/RadialCluster"/>
    <dgm:cxn modelId="{D1076860-5D84-4AD2-B641-82C4539878E1}" type="presOf" srcId="{A05B987A-AEB4-4172-BD59-8A903BADB703}" destId="{49535188-D726-4913-9480-D899FE16E37F}" srcOrd="0" destOrd="0" presId="urn:microsoft.com/office/officeart/2008/layout/RadialCluster"/>
    <dgm:cxn modelId="{4BD50D81-8861-4011-8D37-762EB2917C27}" srcId="{7A18014A-2AAC-4E92-B7A6-D82FB6BBD329}" destId="{A6387D5D-6FA4-4AB9-85CF-5C05EA801E8B}" srcOrd="2" destOrd="0" parTransId="{641B1617-25D0-4499-86D7-CBEBE64C0B03}" sibTransId="{F8A86DB6-79B8-43AE-8597-FEBE35E39C87}"/>
    <dgm:cxn modelId="{925C440F-E5FF-49ED-B39B-87E486D5E797}" type="presOf" srcId="{C9FF7ABF-9BE8-4D90-B416-B20DE1A24B93}" destId="{F0D2BD70-958B-48CE-B3EC-ED3BD3E727DC}" srcOrd="0" destOrd="0" presId="urn:microsoft.com/office/officeart/2008/layout/RadialCluster"/>
    <dgm:cxn modelId="{472CD99B-6C5C-49E5-BE4A-622621094509}" type="presOf" srcId="{A6387D5D-6FA4-4AB9-85CF-5C05EA801E8B}" destId="{E82BF979-8C1E-43F8-920F-517B7282091C}" srcOrd="0" destOrd="0" presId="urn:microsoft.com/office/officeart/2008/layout/RadialCluster"/>
    <dgm:cxn modelId="{F2296EC0-F286-4FC9-AADE-E3FE94052944}" srcId="{005877D1-9159-467A-9215-95AC1861C619}" destId="{7A18014A-2AAC-4E92-B7A6-D82FB6BBD329}" srcOrd="0" destOrd="0" parTransId="{ABCAEB7C-A966-4636-AE74-92CA485E6A60}" sibTransId="{53F9CE13-1F6C-4D6A-BDB0-71484B72FB53}"/>
    <dgm:cxn modelId="{9C27FF5C-CB07-49BC-9023-1492115D1AC7}" type="presParOf" srcId="{CCA47068-F004-4A2F-9CD0-D2D55B522F6C}" destId="{ED925145-3D28-4655-815E-00F43BF558C3}" srcOrd="0" destOrd="0" presId="urn:microsoft.com/office/officeart/2008/layout/RadialCluster"/>
    <dgm:cxn modelId="{EDF9DF74-B8CB-46EF-B684-67A78C94D107}" type="presParOf" srcId="{ED925145-3D28-4655-815E-00F43BF558C3}" destId="{C7FA2060-3972-479D-8F34-E9F2FD7E5E41}" srcOrd="0" destOrd="0" presId="urn:microsoft.com/office/officeart/2008/layout/RadialCluster"/>
    <dgm:cxn modelId="{00C36B98-8585-4C4E-AB31-B4A216613C57}" type="presParOf" srcId="{ED925145-3D28-4655-815E-00F43BF558C3}" destId="{D9B1895B-DC19-4424-B1B0-49EDF8CD180D}" srcOrd="1" destOrd="0" presId="urn:microsoft.com/office/officeart/2008/layout/RadialCluster"/>
    <dgm:cxn modelId="{974A5751-243F-44A4-99F4-13863B25FC89}" type="presParOf" srcId="{ED925145-3D28-4655-815E-00F43BF558C3}" destId="{49535188-D726-4913-9480-D899FE16E37F}" srcOrd="2" destOrd="0" presId="urn:microsoft.com/office/officeart/2008/layout/RadialCluster"/>
    <dgm:cxn modelId="{9D801EEA-8718-4B95-8814-2978A78D9629}" type="presParOf" srcId="{ED925145-3D28-4655-815E-00F43BF558C3}" destId="{F0D2BD70-958B-48CE-B3EC-ED3BD3E727DC}" srcOrd="3" destOrd="0" presId="urn:microsoft.com/office/officeart/2008/layout/RadialCluster"/>
    <dgm:cxn modelId="{BD7AC48D-8BE3-4591-A5FB-68DB6EFC895F}" type="presParOf" srcId="{ED925145-3D28-4655-815E-00F43BF558C3}" destId="{51233760-4C69-4F66-8AE4-D0C8485BFCA1}" srcOrd="4" destOrd="0" presId="urn:microsoft.com/office/officeart/2008/layout/RadialCluster"/>
    <dgm:cxn modelId="{5D11B3BD-1255-47DB-9757-FCD13759FCAA}" type="presParOf" srcId="{ED925145-3D28-4655-815E-00F43BF558C3}" destId="{CD16339E-5F18-4FAB-9397-AE7A29604D20}" srcOrd="5" destOrd="0" presId="urn:microsoft.com/office/officeart/2008/layout/RadialCluster"/>
    <dgm:cxn modelId="{A42CA1AA-D501-463C-97AA-7E966223C2ED}" type="presParOf" srcId="{ED925145-3D28-4655-815E-00F43BF558C3}" destId="{E82BF979-8C1E-43F8-920F-517B7282091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9654C-946B-4896-BF45-2E3454EF7179}">
      <dsp:nvSpPr>
        <dsp:cNvPr id="0" name=""/>
        <dsp:cNvSpPr/>
      </dsp:nvSpPr>
      <dsp:spPr>
        <a:xfrm>
          <a:off x="1714198" y="408074"/>
          <a:ext cx="4712494" cy="4712494"/>
        </a:xfrm>
        <a:prstGeom prst="blockArc">
          <a:avLst>
            <a:gd name="adj1" fmla="val 11893427"/>
            <a:gd name="adj2" fmla="val 17968712"/>
            <a:gd name="adj3" fmla="val 464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3F8DD-C930-408F-8548-8C8A04D15B27}">
      <dsp:nvSpPr>
        <dsp:cNvPr id="0" name=""/>
        <dsp:cNvSpPr/>
      </dsp:nvSpPr>
      <dsp:spPr>
        <a:xfrm>
          <a:off x="1761591" y="243830"/>
          <a:ext cx="4712494" cy="4712494"/>
        </a:xfrm>
        <a:prstGeom prst="blockArc">
          <a:avLst>
            <a:gd name="adj1" fmla="val 7201029"/>
            <a:gd name="adj2" fmla="val 11638037"/>
            <a:gd name="adj3" fmla="val 464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0B3F-05C1-4117-BE57-7084A9540295}">
      <dsp:nvSpPr>
        <dsp:cNvPr id="0" name=""/>
        <dsp:cNvSpPr/>
      </dsp:nvSpPr>
      <dsp:spPr>
        <a:xfrm>
          <a:off x="2750367" y="1617395"/>
          <a:ext cx="4712494" cy="4257644"/>
        </a:xfrm>
        <a:prstGeom prst="blockArc">
          <a:avLst>
            <a:gd name="adj1" fmla="val 1440441"/>
            <a:gd name="adj2" fmla="val 9504848"/>
            <a:gd name="adj3" fmla="val 464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A714E-83AB-4AE6-93B4-B98AA0BFB335}">
      <dsp:nvSpPr>
        <dsp:cNvPr id="0" name=""/>
        <dsp:cNvSpPr/>
      </dsp:nvSpPr>
      <dsp:spPr>
        <a:xfrm>
          <a:off x="3714877" y="325803"/>
          <a:ext cx="4712494" cy="4712494"/>
        </a:xfrm>
        <a:prstGeom prst="blockArc">
          <a:avLst>
            <a:gd name="adj1" fmla="val 21145047"/>
            <a:gd name="adj2" fmla="val 3622077"/>
            <a:gd name="adj3" fmla="val 464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28536-0BFE-4082-8C1D-10F27425F8A2}">
      <dsp:nvSpPr>
        <dsp:cNvPr id="0" name=""/>
        <dsp:cNvSpPr/>
      </dsp:nvSpPr>
      <dsp:spPr>
        <a:xfrm>
          <a:off x="3749603" y="521580"/>
          <a:ext cx="4712494" cy="4712494"/>
        </a:xfrm>
        <a:prstGeom prst="blockArc">
          <a:avLst>
            <a:gd name="adj1" fmla="val 14814307"/>
            <a:gd name="adj2" fmla="val 20847968"/>
            <a:gd name="adj3" fmla="val 464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0EA9F-71DE-4674-AC28-AB10A584C91E}">
      <dsp:nvSpPr>
        <dsp:cNvPr id="0" name=""/>
        <dsp:cNvSpPr/>
      </dsp:nvSpPr>
      <dsp:spPr>
        <a:xfrm>
          <a:off x="3496454" y="1979210"/>
          <a:ext cx="3387558" cy="21694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3400" kern="1200" dirty="0" smtClean="0"/>
            <a:t>Фолклор </a:t>
          </a:r>
          <a:r>
            <a:rPr lang="mk-MK" sz="2000" kern="1200" dirty="0" smtClean="0"/>
            <a:t>народно творештво</a:t>
          </a:r>
          <a:endParaRPr lang="en-GB" sz="2000" kern="1200" dirty="0"/>
        </a:p>
      </dsp:txBody>
      <dsp:txXfrm>
        <a:off x="3992550" y="2296923"/>
        <a:ext cx="2395366" cy="1534055"/>
      </dsp:txXfrm>
    </dsp:sp>
    <dsp:sp modelId="{ABC17418-A13F-4ABE-A5CD-A1B5484EA10D}">
      <dsp:nvSpPr>
        <dsp:cNvPr id="0" name=""/>
        <dsp:cNvSpPr/>
      </dsp:nvSpPr>
      <dsp:spPr>
        <a:xfrm>
          <a:off x="3914983" y="1388"/>
          <a:ext cx="2576124" cy="15186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kern="1200" dirty="0" smtClean="0"/>
            <a:t>Архитектура : куќи,манастири</a:t>
          </a:r>
          <a:endParaRPr lang="en-GB" sz="2000" kern="1200" dirty="0"/>
        </a:p>
      </dsp:txBody>
      <dsp:txXfrm>
        <a:off x="4292248" y="223787"/>
        <a:ext cx="1821594" cy="1073838"/>
      </dsp:txXfrm>
    </dsp:sp>
    <dsp:sp modelId="{A0592D93-6191-4739-BAA9-D63D883C73C9}">
      <dsp:nvSpPr>
        <dsp:cNvPr id="0" name=""/>
        <dsp:cNvSpPr/>
      </dsp:nvSpPr>
      <dsp:spPr>
        <a:xfrm>
          <a:off x="6835905" y="1619028"/>
          <a:ext cx="3033340" cy="15186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kern="1200" dirty="0" smtClean="0"/>
            <a:t>Литература: легенди,преданија,приказни,раскази ...</a:t>
          </a:r>
          <a:endParaRPr lang="en-GB" sz="2000" kern="1200" dirty="0"/>
        </a:p>
      </dsp:txBody>
      <dsp:txXfrm>
        <a:off x="7280127" y="1841427"/>
        <a:ext cx="2144896" cy="1073838"/>
      </dsp:txXfrm>
    </dsp:sp>
    <dsp:sp modelId="{C8A9B229-C68D-434F-A937-E22EE20ABF0F}">
      <dsp:nvSpPr>
        <dsp:cNvPr id="0" name=""/>
        <dsp:cNvSpPr/>
      </dsp:nvSpPr>
      <dsp:spPr>
        <a:xfrm>
          <a:off x="5140583" y="3923304"/>
          <a:ext cx="4137009" cy="15186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kern="1200" dirty="0" smtClean="0"/>
            <a:t>Занаети:  филигранство,грнчарство ...</a:t>
          </a:r>
          <a:endParaRPr lang="en-GB" sz="2000" kern="1200" dirty="0"/>
        </a:p>
      </dsp:txBody>
      <dsp:txXfrm>
        <a:off x="5746434" y="4145703"/>
        <a:ext cx="2925307" cy="1073838"/>
      </dsp:txXfrm>
    </dsp:sp>
    <dsp:sp modelId="{18A9138B-6DBE-4F8A-91FF-CECDF1CE9934}">
      <dsp:nvSpPr>
        <dsp:cNvPr id="0" name=""/>
        <dsp:cNvSpPr/>
      </dsp:nvSpPr>
      <dsp:spPr>
        <a:xfrm>
          <a:off x="1604472" y="3833638"/>
          <a:ext cx="2723963" cy="15186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kern="1200" dirty="0" smtClean="0"/>
            <a:t>Ракотворби: носии и везови</a:t>
          </a:r>
          <a:endParaRPr lang="en-GB" sz="2000" kern="1200" dirty="0"/>
        </a:p>
      </dsp:txBody>
      <dsp:txXfrm>
        <a:off x="2003387" y="4056037"/>
        <a:ext cx="1926133" cy="1073838"/>
      </dsp:txXfrm>
    </dsp:sp>
    <dsp:sp modelId="{581C4141-77F6-4ABA-B276-3746781CF6AF}">
      <dsp:nvSpPr>
        <dsp:cNvPr id="0" name=""/>
        <dsp:cNvSpPr/>
      </dsp:nvSpPr>
      <dsp:spPr>
        <a:xfrm>
          <a:off x="307958" y="1303510"/>
          <a:ext cx="3152705" cy="14820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kern="1200" dirty="0" smtClean="0"/>
            <a:t>    Музичко </a:t>
          </a:r>
          <a:r>
            <a:rPr lang="mk-MK" sz="2000" kern="1200" dirty="0" smtClean="0"/>
            <a:t>народно</a:t>
          </a:r>
          <a:r>
            <a:rPr lang="mk-MK" sz="1800" kern="1200" dirty="0" smtClean="0"/>
            <a:t> творештво:  народни песни,ора, инструменти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</dsp:txBody>
      <dsp:txXfrm>
        <a:off x="769661" y="1520556"/>
        <a:ext cx="2229299" cy="1047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A2060-3972-479D-8F34-E9F2FD7E5E41}">
      <dsp:nvSpPr>
        <dsp:cNvPr id="0" name=""/>
        <dsp:cNvSpPr/>
      </dsp:nvSpPr>
      <dsp:spPr>
        <a:xfrm>
          <a:off x="3513484" y="1647726"/>
          <a:ext cx="2647422" cy="1062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400" kern="1200" dirty="0" smtClean="0"/>
            <a:t>Музики фолклор – народна музика</a:t>
          </a:r>
          <a:endParaRPr lang="en-GB" sz="2400" kern="1200" dirty="0"/>
        </a:p>
      </dsp:txBody>
      <dsp:txXfrm>
        <a:off x="3565352" y="1699594"/>
        <a:ext cx="2543686" cy="958777"/>
      </dsp:txXfrm>
    </dsp:sp>
    <dsp:sp modelId="{D9B1895B-DC19-4424-B1B0-49EDF8CD180D}">
      <dsp:nvSpPr>
        <dsp:cNvPr id="0" name=""/>
        <dsp:cNvSpPr/>
      </dsp:nvSpPr>
      <dsp:spPr>
        <a:xfrm rot="16200000">
          <a:off x="4464541" y="1275071"/>
          <a:ext cx="7453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530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35188-D726-4913-9480-D899FE16E37F}">
      <dsp:nvSpPr>
        <dsp:cNvPr id="0" name=""/>
        <dsp:cNvSpPr/>
      </dsp:nvSpPr>
      <dsp:spPr>
        <a:xfrm>
          <a:off x="3655151" y="190533"/>
          <a:ext cx="2364088" cy="711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kern="1200" dirty="0" smtClean="0"/>
            <a:t>Народни песни </a:t>
          </a:r>
          <a:endParaRPr lang="en-GB" sz="2000" kern="1200" dirty="0"/>
        </a:p>
      </dsp:txBody>
      <dsp:txXfrm>
        <a:off x="3689902" y="225284"/>
        <a:ext cx="2294586" cy="642382"/>
      </dsp:txXfrm>
    </dsp:sp>
    <dsp:sp modelId="{F0D2BD70-958B-48CE-B3EC-ED3BD3E727DC}">
      <dsp:nvSpPr>
        <dsp:cNvPr id="0" name=""/>
        <dsp:cNvSpPr/>
      </dsp:nvSpPr>
      <dsp:spPr>
        <a:xfrm rot="778248">
          <a:off x="6150884" y="2572043"/>
          <a:ext cx="7856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562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33760-4C69-4F66-8AE4-D0C8485BFCA1}">
      <dsp:nvSpPr>
        <dsp:cNvPr id="0" name=""/>
        <dsp:cNvSpPr/>
      </dsp:nvSpPr>
      <dsp:spPr>
        <a:xfrm>
          <a:off x="6926486" y="2549146"/>
          <a:ext cx="2126291" cy="711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kern="1200" dirty="0" smtClean="0"/>
            <a:t>Народни инструменти</a:t>
          </a:r>
          <a:endParaRPr lang="en-GB" sz="2000" kern="1200" dirty="0"/>
        </a:p>
      </dsp:txBody>
      <dsp:txXfrm>
        <a:off x="6961237" y="2583897"/>
        <a:ext cx="2056789" cy="642382"/>
      </dsp:txXfrm>
    </dsp:sp>
    <dsp:sp modelId="{CD16339E-5F18-4FAB-9397-AE7A29604D20}">
      <dsp:nvSpPr>
        <dsp:cNvPr id="0" name=""/>
        <dsp:cNvSpPr/>
      </dsp:nvSpPr>
      <dsp:spPr>
        <a:xfrm rot="10226736">
          <a:off x="2418501" y="2493298"/>
          <a:ext cx="11026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2631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BF979-8C1E-43F8-920F-517B7282091C}">
      <dsp:nvSpPr>
        <dsp:cNvPr id="0" name=""/>
        <dsp:cNvSpPr/>
      </dsp:nvSpPr>
      <dsp:spPr>
        <a:xfrm>
          <a:off x="763073" y="2368828"/>
          <a:ext cx="1663075" cy="711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000" kern="1200" dirty="0" smtClean="0"/>
            <a:t>Народни ора </a:t>
          </a:r>
          <a:endParaRPr lang="en-GB" sz="2000" kern="1200" dirty="0"/>
        </a:p>
      </dsp:txBody>
      <dsp:txXfrm>
        <a:off x="797824" y="2403579"/>
        <a:ext cx="1593573" cy="642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6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7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46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746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42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03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1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69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8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2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0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7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9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7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1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66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/>
              <a:t>Фолклор, елементи на фолклор,музички  - фолклор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Оу „коле канински“ - Битола</a:t>
            </a:r>
          </a:p>
          <a:p>
            <a:r>
              <a:rPr lang="en-GB" dirty="0" smtClean="0"/>
              <a:t>V</a:t>
            </a:r>
            <a:r>
              <a:rPr lang="mk-MK" dirty="0" smtClean="0"/>
              <a:t> одделение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3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СЕТО ОНА ШТО ГО СОЗДАл НАРОДОТ И ШТО ПРЕТСТАВУВА НЕГОВО ТРАДИЦИОНАЛНО ОБЕЛЕЖЈЕ СЕ ВИКА ФОЛКЛОР.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ФОЛКЛОР  = </a:t>
            </a:r>
            <a:r>
              <a:rPr lang="en-GB" dirty="0" smtClean="0"/>
              <a:t>folk </a:t>
            </a:r>
            <a:r>
              <a:rPr lang="mk-MK" dirty="0" smtClean="0"/>
              <a:t>(народ)</a:t>
            </a:r>
            <a:r>
              <a:rPr lang="en-GB" dirty="0" smtClean="0"/>
              <a:t> + </a:t>
            </a:r>
            <a:r>
              <a:rPr lang="en-GB" dirty="0" err="1" smtClean="0"/>
              <a:t>llore</a:t>
            </a:r>
            <a:r>
              <a:rPr lang="mk-MK" dirty="0" smtClean="0"/>
              <a:t> (творештво) = народно творештво</a:t>
            </a:r>
          </a:p>
          <a:p>
            <a:r>
              <a:rPr lang="mk-MK" dirty="0" smtClean="0"/>
              <a:t>Поимот фолклор е универзален збор  во целиот свет.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69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436289"/>
              </p:ext>
            </p:extLst>
          </p:nvPr>
        </p:nvGraphicFramePr>
        <p:xfrm>
          <a:off x="1141413" y="618518"/>
          <a:ext cx="10320784" cy="572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3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Музички фолклор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Народните песни, ора и инструменти се дел од фолклорот и се нарекуваат музички фолклор.</a:t>
            </a:r>
          </a:p>
          <a:p>
            <a:r>
              <a:rPr lang="mk-MK" dirty="0" smtClean="0"/>
              <a:t>Поимот музички фолклор значи музичко народно творештво.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5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Народните песни и ора народот често ги нарекува народна музика.</a:t>
            </a:r>
          </a:p>
          <a:p>
            <a:r>
              <a:rPr lang="mk-MK" dirty="0" smtClean="0"/>
              <a:t>Народниот творец пеел, свирел и играл така ги искажувал своите чувства тага,радост, љубов.</a:t>
            </a:r>
          </a:p>
          <a:p>
            <a:r>
              <a:rPr lang="mk-MK" dirty="0" smtClean="0"/>
              <a:t>Мелодијата на народните песни и ора не била запишувана, таа се пренесувала усно од поколение на поколение.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29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Во поново време за да се заштити оригиналноста на народните песни и ора се прават нотни записи.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4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143984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3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99</TotalTime>
  <Words>184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Фолклор, елементи на фолклор,музички  - фолклор </vt:lpstr>
      <vt:lpstr>СЕТО ОНА ШТО ГО СОЗДАл НАРОДОТ И ШТО ПРЕТСТАВУВА НЕГОВО ТРАДИЦИОНАЛНО ОБЕЛЕЖЈЕ СЕ ВИКА ФОЛКЛОР.</vt:lpstr>
      <vt:lpstr>PowerPoint Presentation</vt:lpstr>
      <vt:lpstr>Музички фолклор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Фолклор, елементи на фолклор,музички  - фолклор</dc:title>
  <dc:creator>Natasha</dc:creator>
  <cp:lastModifiedBy>Natasha</cp:lastModifiedBy>
  <cp:revision>9</cp:revision>
  <dcterms:created xsi:type="dcterms:W3CDTF">2020-03-24T19:05:25Z</dcterms:created>
  <dcterms:modified xsi:type="dcterms:W3CDTF">2020-03-24T20:49:07Z</dcterms:modified>
</cp:coreProperties>
</file>