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Хирургија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1554041"/>
          </a:xfrm>
        </p:spPr>
        <p:txBody>
          <a:bodyPr>
            <a:normAutofit/>
          </a:bodyPr>
          <a:lstStyle/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за физиотерапевтски техничар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72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Хируршки заболувања на хранопровод и дијафрагма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3744581"/>
          </a:xfrm>
        </p:spPr>
        <p:txBody>
          <a:bodyPr>
            <a:normAutofit/>
          </a:bodyPr>
          <a:lstStyle/>
          <a:p>
            <a:r>
              <a:rPr lang="mk-MK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Хируршки заболувања на хранопровод</a:t>
            </a:r>
          </a:p>
          <a:p>
            <a:r>
              <a:rPr lang="mk-MK" sz="2400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Дивертикул на хранопровод </a:t>
            </a:r>
            <a:r>
              <a:rPr lang="en-US" sz="2400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(diverticulum </a:t>
            </a:r>
            <a:r>
              <a:rPr lang="en-US" sz="2400" cap="none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oesophagi</a:t>
            </a:r>
            <a:r>
              <a:rPr lang="en-US" sz="2400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mk-MK" sz="2400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претставува локално ограничено проширување на езофагусот. Може да биде пулсиони кој настанува поради слабост на мускулатурата на зидот на езофагусот и тракциони кој настанува поради влечење на зидот од фиброзни процеси во околината. Лекувањето е хируршки со пластика на езофагус</a:t>
            </a:r>
          </a:p>
          <a:p>
            <a:endParaRPr lang="en-US" sz="2400" cap="none" dirty="0">
              <a:solidFill>
                <a:schemeClr val="accent3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Image result for diverticulum esophagu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580" y="4967131"/>
            <a:ext cx="1631950" cy="121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diverticulum esophagu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" t="11230" r="9483" b="21228"/>
          <a:stretch/>
        </p:blipFill>
        <p:spPr bwMode="auto">
          <a:xfrm>
            <a:off x="7572985" y="4878231"/>
            <a:ext cx="2313305" cy="1301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013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2806221"/>
          </a:xfrm>
        </p:spPr>
        <p:txBody>
          <a:bodyPr>
            <a:normAutofit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Кардиоспазам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(achalasia)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поради спазам на кардија целиот езофагус е проширен и се манифестира со застој и повраќање на несварена храна.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Лекување:конзервативно со спазмолитици или хируршки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2806221"/>
          </a:xfrm>
        </p:spPr>
        <p:txBody>
          <a:bodyPr>
            <a:normAutofit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Езофагеални варикси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varices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oesofagi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варикозно проширување на субмукозните вени во долниот дел на езофагусот. При прскање доаѓа до силно крварење.Тогаш се поставува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Sengstaken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ова сонда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>
                <a:latin typeface="Arial" panose="020B0604020202020204" pitchFamily="34" charset="0"/>
                <a:cs typeface="Arial" panose="020B0604020202020204" pitchFamily="34" charset="0"/>
              </a:rPr>
              <a:t>Хируршки заболувања на хранопровод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Image result for achalasia of esophagu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2" t="6236" r="13242" b="16271"/>
          <a:stretch/>
        </p:blipFill>
        <p:spPr bwMode="auto">
          <a:xfrm>
            <a:off x="2470283" y="5034224"/>
            <a:ext cx="1416050" cy="1073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varices esophagu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88" y="5017504"/>
            <a:ext cx="1619250" cy="1053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16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2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Тумори на езофагус. </a:t>
            </a:r>
            <a:endParaRPr lang="en-US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mk-MK" sz="2400" dirty="0">
                <a:latin typeface="Arial" panose="020B0604020202020204" pitchFamily="34" charset="0"/>
                <a:cs typeface="Arial" panose="020B0604020202020204" pitchFamily="34" charset="0"/>
              </a:rPr>
              <a:t>Најчест е карциномот кој се јавува во долната 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третина, брзо напредува и се шири во околината.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Симптоми: дисфагија, повраќање, слабеење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Лекување: оперативно. Се врши ресекција на хранопровод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Content Placeholder 6" descr="Image result for carcinoma esophagus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631" y="2227263"/>
            <a:ext cx="3633787" cy="36337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41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677111"/>
          </a:xfrm>
        </p:spPr>
        <p:txBody>
          <a:bodyPr>
            <a:normAutofit/>
          </a:bodyPr>
          <a:lstStyle/>
          <a:p>
            <a:r>
              <a:rPr lang="mk-MK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Заболувања на дијафрагма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 fontScale="85000" lnSpcReduction="20000"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Вроден недостаток на дел од дијафрагмата</a:t>
            </a:r>
          </a:p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Трауматско раскинување на дел од дијафрагмата при тешки торакоабдоминални повреди</a:t>
            </a:r>
          </a:p>
          <a:p>
            <a:pPr marL="0" indent="0">
              <a:buNone/>
            </a:pP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Ова резултира со навлегување на абдоминалните органи во торакалната празнина. Пратено е со диспнеа, глад за воздух, екстрасистоли, опстипација,илеус. Лекувањето е хируршко со враќање на органите во абдомен и пластика на дијафрагмата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hiatus hernia)</a:t>
            </a: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родена слабост на некој од отворите на дијафрагма, најчесто на отворот низ кој минува хранопроводот (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hiatus hernia).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Lekuvaweto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operativno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plastika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otvorot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dijafragma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k-M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Image result for ruptura diafragmatica traumatic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39" y="5270425"/>
            <a:ext cx="1384300" cy="149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hiatus hernia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" t="17276" r="6381" b="5286"/>
          <a:stretch/>
        </p:blipFill>
        <p:spPr bwMode="auto">
          <a:xfrm>
            <a:off x="7483304" y="4637965"/>
            <a:ext cx="2571115" cy="1377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93176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121</TotalTime>
  <Words>251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 2</vt:lpstr>
      <vt:lpstr>Dividend</vt:lpstr>
      <vt:lpstr>Хирургија</vt:lpstr>
      <vt:lpstr>Хируршки заболувања на хранопровод и дијафрагма</vt:lpstr>
      <vt:lpstr>Хируршки заболувања на хранопровод</vt:lpstr>
      <vt:lpstr>Тумори на езофагус. </vt:lpstr>
      <vt:lpstr>Заболувања на дијафрагма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Хируршки заболувања на хранопровод и дијафрагма</dc:title>
  <dc:creator>Windows User</dc:creator>
  <cp:lastModifiedBy>Windows User</cp:lastModifiedBy>
  <cp:revision>10</cp:revision>
  <dcterms:created xsi:type="dcterms:W3CDTF">2020-03-21T21:43:50Z</dcterms:created>
  <dcterms:modified xsi:type="dcterms:W3CDTF">2020-03-21T23:45:31Z</dcterms:modified>
</cp:coreProperties>
</file>