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6" d="100"/>
          <a:sy n="36" d="100"/>
        </p:scale>
        <p:origin x="8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79C6-23DA-4346-9051-1FBCD20F34A9}" type="datetimeFigureOut">
              <a:rPr lang="mk-MK" smtClean="0"/>
              <a:t>20.3.2020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0E47-B7AD-4C46-978B-4408479BF09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6467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79C6-23DA-4346-9051-1FBCD20F34A9}" type="datetimeFigureOut">
              <a:rPr lang="mk-MK" smtClean="0"/>
              <a:t>20.3.2020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0E47-B7AD-4C46-978B-4408479BF09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100360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79C6-23DA-4346-9051-1FBCD20F34A9}" type="datetimeFigureOut">
              <a:rPr lang="mk-MK" smtClean="0"/>
              <a:t>20.3.2020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0E47-B7AD-4C46-978B-4408479BF09F}" type="slidenum">
              <a:rPr lang="mk-MK" smtClean="0"/>
              <a:t>‹#›</a:t>
            </a:fld>
            <a:endParaRPr lang="mk-M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7941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79C6-23DA-4346-9051-1FBCD20F34A9}" type="datetimeFigureOut">
              <a:rPr lang="mk-MK" smtClean="0"/>
              <a:t>20.3.2020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0E47-B7AD-4C46-978B-4408479BF09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995897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79C6-23DA-4346-9051-1FBCD20F34A9}" type="datetimeFigureOut">
              <a:rPr lang="mk-MK" smtClean="0"/>
              <a:t>20.3.2020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0E47-B7AD-4C46-978B-4408479BF09F}" type="slidenum">
              <a:rPr lang="mk-MK" smtClean="0"/>
              <a:t>‹#›</a:t>
            </a:fld>
            <a:endParaRPr lang="mk-M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8503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79C6-23DA-4346-9051-1FBCD20F34A9}" type="datetimeFigureOut">
              <a:rPr lang="mk-MK" smtClean="0"/>
              <a:t>20.3.2020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0E47-B7AD-4C46-978B-4408479BF09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675651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79C6-23DA-4346-9051-1FBCD20F34A9}" type="datetimeFigureOut">
              <a:rPr lang="mk-MK" smtClean="0"/>
              <a:t>20.3.2020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0E47-B7AD-4C46-978B-4408479BF09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666825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79C6-23DA-4346-9051-1FBCD20F34A9}" type="datetimeFigureOut">
              <a:rPr lang="mk-MK" smtClean="0"/>
              <a:t>20.3.2020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0E47-B7AD-4C46-978B-4408479BF09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11008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79C6-23DA-4346-9051-1FBCD20F34A9}" type="datetimeFigureOut">
              <a:rPr lang="mk-MK" smtClean="0"/>
              <a:t>20.3.2020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0E47-B7AD-4C46-978B-4408479BF09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706033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79C6-23DA-4346-9051-1FBCD20F34A9}" type="datetimeFigureOut">
              <a:rPr lang="mk-MK" smtClean="0"/>
              <a:t>20.3.2020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0E47-B7AD-4C46-978B-4408479BF09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9058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79C6-23DA-4346-9051-1FBCD20F34A9}" type="datetimeFigureOut">
              <a:rPr lang="mk-MK" smtClean="0"/>
              <a:t>20.3.2020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0E47-B7AD-4C46-978B-4408479BF09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329957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79C6-23DA-4346-9051-1FBCD20F34A9}" type="datetimeFigureOut">
              <a:rPr lang="mk-MK" smtClean="0"/>
              <a:t>20.3.2020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0E47-B7AD-4C46-978B-4408479BF09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69216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79C6-23DA-4346-9051-1FBCD20F34A9}" type="datetimeFigureOut">
              <a:rPr lang="mk-MK" smtClean="0"/>
              <a:t>20.3.2020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0E47-B7AD-4C46-978B-4408479BF09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756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79C6-23DA-4346-9051-1FBCD20F34A9}" type="datetimeFigureOut">
              <a:rPr lang="mk-MK" smtClean="0"/>
              <a:t>20.3.2020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0E47-B7AD-4C46-978B-4408479BF09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551182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79C6-23DA-4346-9051-1FBCD20F34A9}" type="datetimeFigureOut">
              <a:rPr lang="mk-MK" smtClean="0"/>
              <a:t>20.3.2020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0E47-B7AD-4C46-978B-4408479BF09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574768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79C6-23DA-4346-9051-1FBCD20F34A9}" type="datetimeFigureOut">
              <a:rPr lang="mk-MK" smtClean="0"/>
              <a:t>20.3.2020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0E47-B7AD-4C46-978B-4408479BF09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81022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79C6-23DA-4346-9051-1FBCD20F34A9}" type="datetimeFigureOut">
              <a:rPr lang="mk-MK" smtClean="0"/>
              <a:t>20.3.2020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6B0E47-B7AD-4C46-978B-4408479BF09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772598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327" y="1653989"/>
            <a:ext cx="7910344" cy="2622175"/>
          </a:xfrm>
        </p:spPr>
        <p:txBody>
          <a:bodyPr/>
          <a:lstStyle/>
          <a:p>
            <a:r>
              <a:rPr lang="ru-RU" sz="2400" dirty="0" smtClean="0"/>
              <a:t>Образование  на животни вештини</a:t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Храна </a:t>
            </a:r>
            <a:r>
              <a:rPr lang="ru-RU" sz="3600" dirty="0"/>
              <a:t>која штетно влијание врз нашето </a:t>
            </a:r>
            <a:r>
              <a:rPr lang="ru-RU" sz="3600" dirty="0" smtClean="0"/>
              <a:t>здравје</a:t>
            </a:r>
            <a:br>
              <a:rPr lang="ru-RU" sz="3600" dirty="0" smtClean="0"/>
            </a:br>
            <a:r>
              <a:rPr lang="ru-RU" sz="1800" dirty="0" smtClean="0"/>
              <a:t>прв дел</a:t>
            </a:r>
            <a:endParaRPr lang="mk-MK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6387" y="4276164"/>
            <a:ext cx="7829659" cy="1331259"/>
          </a:xfrm>
        </p:spPr>
        <p:txBody>
          <a:bodyPr>
            <a:noAutofit/>
          </a:bodyPr>
          <a:lstStyle/>
          <a:p>
            <a:r>
              <a:rPr lang="mk-MK" sz="2400" dirty="0" smtClean="0"/>
              <a:t>Совет на </a:t>
            </a:r>
            <a:r>
              <a:rPr lang="en-US" sz="2400" dirty="0" smtClean="0"/>
              <a:t>III </a:t>
            </a:r>
            <a:r>
              <a:rPr lang="mk-MK" sz="2400" dirty="0" smtClean="0"/>
              <a:t> одделение</a:t>
            </a:r>
          </a:p>
          <a:p>
            <a:r>
              <a:rPr lang="mk-MK" sz="2400" dirty="0" smtClean="0"/>
              <a:t>ОУ „Даме Груев“ Битола</a:t>
            </a:r>
            <a:endParaRPr lang="mk-MK" sz="2400" dirty="0"/>
          </a:p>
        </p:txBody>
      </p:sp>
    </p:spTree>
    <p:extLst>
      <p:ext uri="{BB962C8B-B14F-4D97-AF65-F5344CB8AC3E}">
        <p14:creationId xmlns:p14="http://schemas.microsoft.com/office/powerpoint/2010/main" val="19095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6772" y="491423"/>
            <a:ext cx="83369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k-MK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нашето тело му е потребна различна храна за да може да расте и развива</a:t>
            </a:r>
            <a:endParaRPr lang="mk-MK" sz="2800" dirty="0"/>
          </a:p>
        </p:txBody>
      </p:sp>
      <p:pic>
        <p:nvPicPr>
          <p:cNvPr id="1026" name="Picture 2" descr="Image result for минерали, витамини, јагленохидра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72" y="1574867"/>
            <a:ext cx="6340698" cy="4941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437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9194" y="391560"/>
            <a:ext cx="934147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k-MK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Кога нешто јадеме во поголеми количини тоа станува штетно. Некоја храна е поздрава, а некоја друга  е помалку здрава за нашиот организам.</a:t>
            </a:r>
            <a:endParaRPr lang="mk-MK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731" y="2268828"/>
            <a:ext cx="70104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27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2194" y="514013"/>
            <a:ext cx="6603090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mk-MK" sz="2800" b="1" dirty="0" smtClean="0">
                <a:ln/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Нездрава храна и последиците од истата</a:t>
            </a:r>
            <a:endParaRPr lang="mk-MK" sz="2800" b="1" dirty="0">
              <a:ln/>
              <a:solidFill>
                <a:schemeClr val="accent4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2193" y="1249252"/>
            <a:ext cx="9281507" cy="3935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mk-MK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Која храна е нездрава храна?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mk-M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mk-MK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рза храна (хамбургери, </a:t>
            </a:r>
            <a:r>
              <a:rPr lang="mk-MK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хот-дог</a:t>
            </a:r>
            <a:r>
              <a:rPr lang="mk-MK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mk-MK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гумени бонбони;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mk-MK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бели печива;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mk-MK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грицки (смоки,разни чипсови);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mk-MK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овошни сокови со конзерванси и газирани сокови;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mk-MK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слатки производи (колачиња,торти) </a:t>
            </a:r>
            <a:r>
              <a:rPr lang="mk-MK" sz="280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сл.</a:t>
            </a:r>
            <a:endParaRPr lang="mk-M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15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32" y="427014"/>
            <a:ext cx="2618906" cy="256122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13240">
            <a:off x="2728450" y="676018"/>
            <a:ext cx="3990911" cy="199545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38300">
            <a:off x="6131296" y="861502"/>
            <a:ext cx="3862011" cy="21455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32" y="3588244"/>
            <a:ext cx="4051814" cy="22352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078" y="4306105"/>
            <a:ext cx="2799766" cy="23331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409" y="3499210"/>
            <a:ext cx="3329189" cy="210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7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0000" y="1354916"/>
            <a:ext cx="8625363" cy="1877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mk-M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mk-MK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ебелина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mk-MK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	Медицинска </a:t>
            </a:r>
            <a:r>
              <a:rPr lang="mk-MK" sz="2000" dirty="0">
                <a:latin typeface="Calibri" panose="020F0502020204030204" pitchFamily="34" charset="0"/>
                <a:cs typeface="Calibri" panose="020F0502020204030204" pitchFamily="34" charset="0"/>
              </a:rPr>
              <a:t>состојба која предизвикува здравствени проблеми во здравјето, што доведува до намален просечен животен </a:t>
            </a:r>
            <a:r>
              <a:rPr lang="mk-MK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век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mk-MK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mk-MK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0000" y="346588"/>
            <a:ext cx="6141681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mk-MK" sz="2800" b="1" dirty="0" smtClean="0">
                <a:ln/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Што предизвикува нездравата храна?</a:t>
            </a:r>
            <a:endParaRPr lang="mk-MK" sz="2800" b="1" dirty="0">
              <a:ln/>
              <a:solidFill>
                <a:schemeClr val="accent4"/>
              </a:solidFill>
            </a:endParaRPr>
          </a:p>
        </p:txBody>
      </p:sp>
      <p:pic>
        <p:nvPicPr>
          <p:cNvPr id="3074" name="Picture 2" descr="Image result for fat childr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685" y="2843011"/>
            <a:ext cx="477202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76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6467" y="362953"/>
            <a:ext cx="9032383" cy="468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mk-M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mk-MK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ијабетес (шеќерна болест)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mk-MK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mk-MK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Луѓето кои страдаат од дијабетес, независно од кој тип, имаат покачени вредности на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гликоза (шеќер) во крвта. </a:t>
            </a:r>
          </a:p>
          <a:p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mk-M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Во </a:t>
            </a:r>
            <a:r>
              <a:rPr lang="mk-MK" sz="2400" dirty="0">
                <a:latin typeface="Calibri" panose="020F0502020204030204" pitchFamily="34" charset="0"/>
                <a:cs typeface="Calibri" panose="020F0502020204030204" pitchFamily="34" charset="0"/>
              </a:rPr>
              <a:t>Република Македонија дијабетесот е многу често заболување од кое страдаат околу 120.000 </a:t>
            </a:r>
            <a:r>
              <a:rPr lang="mk-M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лица.</a:t>
            </a:r>
          </a:p>
          <a:p>
            <a:endParaRPr lang="mk-MK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	Постојат три типа на дијабетес, но тип 2 најчесто се поврзува со прекумерната тежина или како што најчесто го нарекуваат „стекнат дијабетес“.</a:t>
            </a:r>
            <a:endParaRPr lang="mk-MK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44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9195" y="413736"/>
            <a:ext cx="926420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mk-MK" sz="280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Кариес </a:t>
            </a:r>
          </a:p>
          <a:p>
            <a:pPr>
              <a:spcAft>
                <a:spcPts val="0"/>
              </a:spcAft>
            </a:pPr>
            <a:endParaRPr lang="mk-MK" sz="2800" dirty="0">
              <a:solidFill>
                <a:srgbClr val="222222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mk-MK" sz="280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Кариесот доведува до разорување на забот. </a:t>
            </a:r>
          </a:p>
          <a:p>
            <a:pPr>
              <a:spcAft>
                <a:spcPts val="0"/>
              </a:spcAft>
            </a:pPr>
            <a:endParaRPr lang="mk-MK" sz="2800" dirty="0" smtClean="0">
              <a:solidFill>
                <a:srgbClr val="222222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mk-MK" sz="280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Кариесот е инфекција која најчесто е 			со бактериско потекло, па така тие бактерии 		произведуваат киселина во присуство на 			јаглехидрати какви што се</a:t>
            </a:r>
            <a:r>
              <a:rPr lang="mk-MK" sz="2800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mk-MK" sz="2800" dirty="0" smtClean="0">
              <a:solidFill>
                <a:srgbClr val="222222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mk-MK" sz="280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сахароза, фруктоза и гликоза.</a:t>
            </a:r>
          </a:p>
          <a:p>
            <a:pPr>
              <a:spcAft>
                <a:spcPts val="0"/>
              </a:spcAft>
            </a:pPr>
            <a:endParaRPr lang="mk-MK" sz="2800" dirty="0" smtClean="0">
              <a:solidFill>
                <a:srgbClr val="222222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mk-MK" sz="2800" dirty="0" smtClean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</a:t>
            </a:r>
            <a:r>
              <a:rPr lang="mk-MK" sz="280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едовната орална хигиена и секако </a:t>
            </a:r>
            <a:r>
              <a:rPr lang="mk-MK" sz="2800" u="sng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промени во исхраната </a:t>
            </a:r>
            <a:r>
              <a:rPr lang="mk-MK" sz="280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го намалуваат ризикот од појава на кариес.</a:t>
            </a:r>
            <a:endParaRPr lang="mk-MK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3" name="Picture 2" descr="Toothdecay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195" y="1225105"/>
            <a:ext cx="1794456" cy="32438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720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3200" y="398103"/>
            <a:ext cx="846551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sz="280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Срцеви заболувања</a:t>
            </a:r>
          </a:p>
          <a:p>
            <a:endParaRPr lang="mk-MK" sz="2800" dirty="0" smtClean="0">
              <a:solidFill>
                <a:srgbClr val="222222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mk-MK" sz="28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mk-MK" sz="2800" dirty="0">
                <a:latin typeface="Calibri" panose="020F0502020204030204" pitchFamily="34" charset="0"/>
                <a:cs typeface="Calibri" panose="020F0502020204030204" pitchFamily="34" charset="0"/>
              </a:rPr>
              <a:t> Веројатноста од заболување од срцеви болести е поголема од просечната кај дебелите луѓе. </a:t>
            </a:r>
            <a:endParaRPr lang="mk-MK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mk-M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Вишокот на </a:t>
            </a:r>
            <a:r>
              <a:rPr lang="mk-MK" sz="2800" dirty="0">
                <a:latin typeface="Calibri" panose="020F0502020204030204" pitchFamily="34" charset="0"/>
                <a:cs typeface="Calibri" panose="020F0502020204030204" pitchFamily="34" charset="0"/>
              </a:rPr>
              <a:t>килограми дополнително го оптеретуваат срцето и крвните садови. </a:t>
            </a:r>
            <a:endParaRPr lang="mk-MK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mk-M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Поради лошиот начин </a:t>
            </a:r>
            <a:r>
              <a:rPr lang="mk-MK" sz="2800" dirty="0">
                <a:latin typeface="Calibri" panose="020F0502020204030204" pitchFamily="34" charset="0"/>
                <a:cs typeface="Calibri" panose="020F0502020204030204" pitchFamily="34" charset="0"/>
              </a:rPr>
              <a:t>на исхрана, </a:t>
            </a:r>
            <a:r>
              <a:rPr lang="mk-M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се нарушува метаболизмот </a:t>
            </a:r>
            <a:r>
              <a:rPr lang="mk-MK" sz="2800" dirty="0">
                <a:latin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mk-M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мастите во организмот.</a:t>
            </a:r>
            <a:endParaRPr lang="mk-MK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91" t="36354" r="47319" b="30542"/>
          <a:stretch/>
        </p:blipFill>
        <p:spPr bwMode="auto">
          <a:xfrm>
            <a:off x="2750833" y="3937533"/>
            <a:ext cx="3870246" cy="28238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028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143</TotalTime>
  <Words>114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 3</vt:lpstr>
      <vt:lpstr>Facet</vt:lpstr>
      <vt:lpstr>Образование  на животни вештини  Храна која штетно влијание врз нашето здравје прв дел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Нездрава храна</dc:title>
  <dc:creator>Andrijana</dc:creator>
  <cp:lastModifiedBy>lenovo</cp:lastModifiedBy>
  <cp:revision>14</cp:revision>
  <dcterms:created xsi:type="dcterms:W3CDTF">2019-11-19T17:34:36Z</dcterms:created>
  <dcterms:modified xsi:type="dcterms:W3CDTF">2020-03-20T12:44:42Z</dcterms:modified>
</cp:coreProperties>
</file>