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86EF0-802A-4217-96DC-BE75FEDA3C76}" v="289" dt="2020-03-18T07:14:55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5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1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6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435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63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55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95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8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3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62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Вежби</a:t>
            </a:r>
            <a:r>
              <a:rPr lang="en-US" dirty="0"/>
              <a:t>- </a:t>
            </a:r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  <a:r>
              <a:rPr lang="en-US" dirty="0"/>
              <a:t> и </a:t>
            </a:r>
            <a:r>
              <a:rPr lang="en-US" dirty="0" err="1"/>
              <a:t>својства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6F20-F32C-411B-992A-FFE82179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Напишете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 </a:t>
            </a:r>
            <a:r>
              <a:rPr lang="en-US" dirty="0" err="1"/>
              <a:t>рационалните</a:t>
            </a:r>
            <a:r>
              <a:rPr lang="en-US" dirty="0"/>
              <a:t> </a:t>
            </a:r>
            <a:r>
              <a:rPr lang="en-US" dirty="0" err="1"/>
              <a:t>формули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кетоните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CEBF-1626-4112-8798-97BC13C92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64523"/>
            <a:ext cx="8946541" cy="35838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Пентан-3-он</a:t>
            </a:r>
          </a:p>
          <a:p>
            <a:r>
              <a:rPr lang="en-US" dirty="0"/>
              <a:t>Пентан-2-он</a:t>
            </a:r>
          </a:p>
          <a:p>
            <a:r>
              <a:rPr lang="en-US" dirty="0"/>
              <a:t>Бутан-2,3-дион</a:t>
            </a:r>
          </a:p>
          <a:p>
            <a:r>
              <a:rPr lang="en-US" dirty="0"/>
              <a:t>2-метилпентан-3-он</a:t>
            </a:r>
          </a:p>
          <a:p>
            <a:r>
              <a:rPr lang="en-US" dirty="0"/>
              <a:t>Хекс-4-ен-2-он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7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A115-C799-4838-ACDA-4F5043669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Обидете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 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проучите</a:t>
            </a:r>
            <a:r>
              <a:rPr lang="en-US" dirty="0"/>
              <a:t> </a:t>
            </a:r>
            <a:r>
              <a:rPr lang="en-US" dirty="0" err="1"/>
              <a:t>јодоформната</a:t>
            </a:r>
            <a:r>
              <a:rPr lang="en-US" dirty="0"/>
              <a:t> </a:t>
            </a:r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ацетон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282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Ion</vt:lpstr>
      <vt:lpstr>Вежби- номенклатура на кетони и својства</vt:lpstr>
      <vt:lpstr>Напишете ги рационалните формули на кетоните: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50</cp:revision>
  <dcterms:created xsi:type="dcterms:W3CDTF">2020-03-18T07:07:46Z</dcterms:created>
  <dcterms:modified xsi:type="dcterms:W3CDTF">2020-03-18T07:15:44Z</dcterms:modified>
</cp:coreProperties>
</file>