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3" r:id="rId8"/>
    <p:sldId id="265" r:id="rId9"/>
    <p:sldId id="271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47D4F-FCE4-412E-AADA-E62714E6180D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68924F-175D-4293-85F4-6A30432F7A4F}">
      <dgm:prSet phldrT="[Text]"/>
      <dgm:spPr/>
      <dgm:t>
        <a:bodyPr/>
        <a:lstStyle/>
        <a:p>
          <a:r>
            <a:rPr lang="mk-MK" dirty="0" smtClean="0"/>
            <a:t>Вработени</a:t>
          </a:r>
          <a:endParaRPr lang="en-US" dirty="0"/>
        </a:p>
      </dgm:t>
    </dgm:pt>
    <dgm:pt modelId="{C3DA6DD8-76E0-4816-80FA-92AE93CD3C85}" type="parTrans" cxnId="{BC23A3D9-34ED-4F58-9D1C-8F6E7E562C33}">
      <dgm:prSet/>
      <dgm:spPr/>
      <dgm:t>
        <a:bodyPr/>
        <a:lstStyle/>
        <a:p>
          <a:endParaRPr lang="en-US"/>
        </a:p>
      </dgm:t>
    </dgm:pt>
    <dgm:pt modelId="{223B2C7D-7236-41E6-80F7-40A8A7A4322A}" type="sibTrans" cxnId="{BC23A3D9-34ED-4F58-9D1C-8F6E7E562C33}">
      <dgm:prSet/>
      <dgm:spPr/>
      <dgm:t>
        <a:bodyPr/>
        <a:lstStyle/>
        <a:p>
          <a:endParaRPr lang="en-US"/>
        </a:p>
      </dgm:t>
    </dgm:pt>
    <dgm:pt modelId="{4260F2DF-C8EB-4E60-B4A5-C61EE25EE5DF}">
      <dgm:prSet phldrT="[Text]" phldr="1"/>
      <dgm:spPr/>
      <dgm:t>
        <a:bodyPr/>
        <a:lstStyle/>
        <a:p>
          <a:endParaRPr lang="en-US"/>
        </a:p>
      </dgm:t>
    </dgm:pt>
    <dgm:pt modelId="{D5BDC504-7CDD-4960-81B4-506412D7F8B0}" type="parTrans" cxnId="{F8C1E9BF-FE0B-4D2B-AEB3-5C94135E6B6D}">
      <dgm:prSet/>
      <dgm:spPr/>
      <dgm:t>
        <a:bodyPr/>
        <a:lstStyle/>
        <a:p>
          <a:endParaRPr lang="en-US"/>
        </a:p>
      </dgm:t>
    </dgm:pt>
    <dgm:pt modelId="{02FA90A5-248A-4AEE-88C0-EE24F5B416D3}" type="sibTrans" cxnId="{F8C1E9BF-FE0B-4D2B-AEB3-5C94135E6B6D}">
      <dgm:prSet/>
      <dgm:spPr/>
      <dgm:t>
        <a:bodyPr/>
        <a:lstStyle/>
        <a:p>
          <a:endParaRPr lang="en-US"/>
        </a:p>
      </dgm:t>
    </dgm:pt>
    <dgm:pt modelId="{808485B4-E06D-4137-8EE9-27FBF5649F04}">
      <dgm:prSet phldrT="[Text]" phldr="1"/>
      <dgm:spPr/>
      <dgm:t>
        <a:bodyPr/>
        <a:lstStyle/>
        <a:p>
          <a:endParaRPr lang="en-US"/>
        </a:p>
      </dgm:t>
    </dgm:pt>
    <dgm:pt modelId="{249F8EC0-930D-4EF4-BF98-1B2F6E82277A}" type="parTrans" cxnId="{1669E5BB-024C-4C8C-A79D-98E7FE89B544}">
      <dgm:prSet/>
      <dgm:spPr/>
      <dgm:t>
        <a:bodyPr/>
        <a:lstStyle/>
        <a:p>
          <a:endParaRPr lang="en-US"/>
        </a:p>
      </dgm:t>
    </dgm:pt>
    <dgm:pt modelId="{559BDBF1-CCC2-405F-8FA3-6E443FB41752}" type="sibTrans" cxnId="{1669E5BB-024C-4C8C-A79D-98E7FE89B544}">
      <dgm:prSet/>
      <dgm:spPr/>
      <dgm:t>
        <a:bodyPr/>
        <a:lstStyle/>
        <a:p>
          <a:endParaRPr lang="en-US"/>
        </a:p>
      </dgm:t>
    </dgm:pt>
    <dgm:pt modelId="{4200BB18-E66D-4E18-AE99-F0F204312ACD}">
      <dgm:prSet phldrT="[Text]" phldr="1"/>
      <dgm:spPr/>
      <dgm:t>
        <a:bodyPr/>
        <a:lstStyle/>
        <a:p>
          <a:endParaRPr lang="en-US"/>
        </a:p>
      </dgm:t>
    </dgm:pt>
    <dgm:pt modelId="{B5B0C3E2-BD72-4B6A-B96C-5C0D558B8BA6}" type="parTrans" cxnId="{4562DD8D-1D14-4B25-BF6A-561D3804134D}">
      <dgm:prSet/>
      <dgm:spPr/>
      <dgm:t>
        <a:bodyPr/>
        <a:lstStyle/>
        <a:p>
          <a:endParaRPr lang="en-US"/>
        </a:p>
      </dgm:t>
    </dgm:pt>
    <dgm:pt modelId="{F9EFFFEC-A795-4B2D-AEAF-4A06BF83B0BF}" type="sibTrans" cxnId="{4562DD8D-1D14-4B25-BF6A-561D3804134D}">
      <dgm:prSet/>
      <dgm:spPr/>
      <dgm:t>
        <a:bodyPr/>
        <a:lstStyle/>
        <a:p>
          <a:endParaRPr lang="en-US"/>
        </a:p>
      </dgm:t>
    </dgm:pt>
    <dgm:pt modelId="{B6B91FF2-C29E-469C-9C32-CB0211D01EBC}">
      <dgm:prSet phldrT="[Text]" phldr="1"/>
      <dgm:spPr/>
      <dgm:t>
        <a:bodyPr/>
        <a:lstStyle/>
        <a:p>
          <a:endParaRPr lang="en-US"/>
        </a:p>
      </dgm:t>
    </dgm:pt>
    <dgm:pt modelId="{53CDE3B7-976A-49EE-908D-429CF136D443}" type="parTrans" cxnId="{9224844B-6D37-481E-9291-714B3A5EC0CF}">
      <dgm:prSet/>
      <dgm:spPr/>
      <dgm:t>
        <a:bodyPr/>
        <a:lstStyle/>
        <a:p>
          <a:endParaRPr lang="en-US"/>
        </a:p>
      </dgm:t>
    </dgm:pt>
    <dgm:pt modelId="{37BB3561-25CB-4810-B860-6DAC9817933C}" type="sibTrans" cxnId="{9224844B-6D37-481E-9291-714B3A5EC0CF}">
      <dgm:prSet/>
      <dgm:spPr/>
      <dgm:t>
        <a:bodyPr/>
        <a:lstStyle/>
        <a:p>
          <a:endParaRPr lang="en-US"/>
        </a:p>
      </dgm:t>
    </dgm:pt>
    <dgm:pt modelId="{634DC937-566D-4C28-951B-4AF428914861}">
      <dgm:prSet phldrT="[Text]" phldr="1"/>
      <dgm:spPr/>
      <dgm:t>
        <a:bodyPr/>
        <a:lstStyle/>
        <a:p>
          <a:endParaRPr lang="en-US"/>
        </a:p>
      </dgm:t>
    </dgm:pt>
    <dgm:pt modelId="{5EDBED57-A8E2-4576-A185-C9EEE5A10C09}" type="parTrans" cxnId="{4B4EF2CA-BF39-464F-B555-032E8573B1A1}">
      <dgm:prSet/>
      <dgm:spPr/>
      <dgm:t>
        <a:bodyPr/>
        <a:lstStyle/>
        <a:p>
          <a:endParaRPr lang="en-US"/>
        </a:p>
      </dgm:t>
    </dgm:pt>
    <dgm:pt modelId="{EC6A3490-337B-42A9-A77D-61E853B7F988}" type="sibTrans" cxnId="{4B4EF2CA-BF39-464F-B555-032E8573B1A1}">
      <dgm:prSet/>
      <dgm:spPr/>
      <dgm:t>
        <a:bodyPr/>
        <a:lstStyle/>
        <a:p>
          <a:endParaRPr lang="en-US"/>
        </a:p>
      </dgm:t>
    </dgm:pt>
    <dgm:pt modelId="{BF76F2D7-4556-4ED9-B3CB-3A27CFEC2EDD}">
      <dgm:prSet phldrT="[Text]" phldr="1"/>
      <dgm:spPr/>
      <dgm:t>
        <a:bodyPr/>
        <a:lstStyle/>
        <a:p>
          <a:endParaRPr lang="en-US"/>
        </a:p>
      </dgm:t>
    </dgm:pt>
    <dgm:pt modelId="{AD81F5A2-217E-4D7F-86F1-8E302834CFD4}" type="parTrans" cxnId="{C1B0111E-ED25-4AAF-B895-F189931DE7DD}">
      <dgm:prSet/>
      <dgm:spPr/>
      <dgm:t>
        <a:bodyPr/>
        <a:lstStyle/>
        <a:p>
          <a:endParaRPr lang="en-US"/>
        </a:p>
      </dgm:t>
    </dgm:pt>
    <dgm:pt modelId="{151AA4F9-CE0D-4CD6-AEE0-C8A6395E77CB}" type="sibTrans" cxnId="{C1B0111E-ED25-4AAF-B895-F189931DE7DD}">
      <dgm:prSet/>
      <dgm:spPr/>
      <dgm:t>
        <a:bodyPr/>
        <a:lstStyle/>
        <a:p>
          <a:endParaRPr lang="en-US"/>
        </a:p>
      </dgm:t>
    </dgm:pt>
    <dgm:pt modelId="{62584B12-4BCC-4723-8DD5-5666DA813998}">
      <dgm:prSet phldrT="[Text]"/>
      <dgm:spPr/>
      <dgm:t>
        <a:bodyPr/>
        <a:lstStyle/>
        <a:p>
          <a:r>
            <a:rPr lang="mk-MK" dirty="0" smtClean="0"/>
            <a:t>Сопственици</a:t>
          </a:r>
          <a:endParaRPr lang="en-US" dirty="0"/>
        </a:p>
      </dgm:t>
    </dgm:pt>
    <dgm:pt modelId="{6D6D76CC-2BCF-46DF-B19C-34DF69E6D322}" type="parTrans" cxnId="{110775A7-7401-4BCA-B4CE-2E5F5E7828E2}">
      <dgm:prSet/>
      <dgm:spPr/>
      <dgm:t>
        <a:bodyPr/>
        <a:lstStyle/>
        <a:p>
          <a:endParaRPr lang="en-US"/>
        </a:p>
      </dgm:t>
    </dgm:pt>
    <dgm:pt modelId="{E8D9ACF6-2FA6-4B83-AE8C-8704F77654A7}" type="sibTrans" cxnId="{110775A7-7401-4BCA-B4CE-2E5F5E7828E2}">
      <dgm:prSet/>
      <dgm:spPr/>
      <dgm:t>
        <a:bodyPr/>
        <a:lstStyle/>
        <a:p>
          <a:endParaRPr lang="en-US"/>
        </a:p>
      </dgm:t>
    </dgm:pt>
    <dgm:pt modelId="{4E44117A-0508-42D3-AB8A-041E7BE1735C}">
      <dgm:prSet phldrT="[Text]"/>
      <dgm:spPr/>
      <dgm:t>
        <a:bodyPr/>
        <a:lstStyle/>
        <a:p>
          <a:r>
            <a:rPr lang="mk-MK" dirty="0" smtClean="0"/>
            <a:t>Купувачи</a:t>
          </a:r>
          <a:endParaRPr lang="en-US" dirty="0"/>
        </a:p>
      </dgm:t>
    </dgm:pt>
    <dgm:pt modelId="{82DB626C-CC4E-49C5-9CC4-A660049DCB2B}" type="parTrans" cxnId="{391E176A-A1F2-40FA-8178-B2110E0DD30F}">
      <dgm:prSet/>
      <dgm:spPr/>
      <dgm:t>
        <a:bodyPr/>
        <a:lstStyle/>
        <a:p>
          <a:endParaRPr lang="en-US"/>
        </a:p>
      </dgm:t>
    </dgm:pt>
    <dgm:pt modelId="{1DF34405-6829-411B-954C-69358C79B97B}" type="sibTrans" cxnId="{391E176A-A1F2-40FA-8178-B2110E0DD30F}">
      <dgm:prSet/>
      <dgm:spPr/>
      <dgm:t>
        <a:bodyPr/>
        <a:lstStyle/>
        <a:p>
          <a:endParaRPr lang="en-US"/>
        </a:p>
      </dgm:t>
    </dgm:pt>
    <dgm:pt modelId="{5601AA4B-744B-4A83-AF76-6FA4657AC0AC}" type="pres">
      <dgm:prSet presAssocID="{45847D4F-FCE4-412E-AADA-E62714E618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D23DC4-2F11-4240-B99A-2C48BA730695}" type="pres">
      <dgm:prSet presAssocID="{45847D4F-FCE4-412E-AADA-E62714E6180D}" presName="children" presStyleCnt="0"/>
      <dgm:spPr/>
    </dgm:pt>
    <dgm:pt modelId="{48EF612B-3F7C-4FF8-97A3-A812B6469D32}" type="pres">
      <dgm:prSet presAssocID="{45847D4F-FCE4-412E-AADA-E62714E6180D}" presName="child4group" presStyleCnt="0"/>
      <dgm:spPr/>
    </dgm:pt>
    <dgm:pt modelId="{9B87A19A-E08F-4ECF-AC43-FFF9C9814313}" type="pres">
      <dgm:prSet presAssocID="{45847D4F-FCE4-412E-AADA-E62714E6180D}" presName="child4" presStyleLbl="bgAcc1" presStyleIdx="0" presStyleCnt="1"/>
      <dgm:spPr/>
      <dgm:t>
        <a:bodyPr/>
        <a:lstStyle/>
        <a:p>
          <a:endParaRPr lang="en-US"/>
        </a:p>
      </dgm:t>
    </dgm:pt>
    <dgm:pt modelId="{8DE971FF-77BE-497F-9695-E8A0721A9783}" type="pres">
      <dgm:prSet presAssocID="{45847D4F-FCE4-412E-AADA-E62714E6180D}" presName="child4Text" presStyleLbl="b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42720-9C2D-4E75-AC77-4B5C78B40706}" type="pres">
      <dgm:prSet presAssocID="{45847D4F-FCE4-412E-AADA-E62714E6180D}" presName="childPlaceholder" presStyleCnt="0"/>
      <dgm:spPr/>
    </dgm:pt>
    <dgm:pt modelId="{6D542D54-6CF4-4970-BE90-7C3642FC7BE5}" type="pres">
      <dgm:prSet presAssocID="{45847D4F-FCE4-412E-AADA-E62714E6180D}" presName="circle" presStyleCnt="0"/>
      <dgm:spPr/>
    </dgm:pt>
    <dgm:pt modelId="{2ED2BB75-5E34-42F2-A9E8-04121B767D9E}" type="pres">
      <dgm:prSet presAssocID="{45847D4F-FCE4-412E-AADA-E62714E6180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415F2-093D-4E1B-A26C-0B53C94A0CB9}" type="pres">
      <dgm:prSet presAssocID="{45847D4F-FCE4-412E-AADA-E62714E6180D}" presName="quadrant2" presStyleLbl="node1" presStyleIdx="1" presStyleCnt="4" custScaleY="107853" custLinFactNeighborX="-2309" custLinFactNeighborY="23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F781-B434-4B68-96CF-B1BAA085B4E4}" type="pres">
      <dgm:prSet presAssocID="{45847D4F-FCE4-412E-AADA-E62714E6180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E760EB-3414-4A09-BBE7-F5DA9428B89E}" type="pres">
      <dgm:prSet presAssocID="{45847D4F-FCE4-412E-AADA-E62714E6180D}" presName="quadrant4" presStyleLbl="node1" presStyleIdx="3" presStyleCnt="4" custScaleX="13396" custLinFactNeighborX="2714" custLinFactNeighborY="202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A3A05-8B4E-4BF0-AD6B-92ECC8CDF23E}" type="pres">
      <dgm:prSet presAssocID="{45847D4F-FCE4-412E-AADA-E62714E6180D}" presName="quadrantPlaceholder" presStyleCnt="0"/>
      <dgm:spPr/>
    </dgm:pt>
    <dgm:pt modelId="{DE54D419-C632-4F9E-956C-CC224CE78C7C}" type="pres">
      <dgm:prSet presAssocID="{45847D4F-FCE4-412E-AADA-E62714E6180D}" presName="center1" presStyleLbl="fgShp" presStyleIdx="0" presStyleCnt="2"/>
      <dgm:spPr/>
    </dgm:pt>
    <dgm:pt modelId="{B74B97A8-49EA-4FE1-B679-FD1B117D8A42}" type="pres">
      <dgm:prSet presAssocID="{45847D4F-FCE4-412E-AADA-E62714E6180D}" presName="center2" presStyleLbl="fgShp" presStyleIdx="1" presStyleCnt="2"/>
      <dgm:spPr/>
    </dgm:pt>
  </dgm:ptLst>
  <dgm:cxnLst>
    <dgm:cxn modelId="{F8C1E9BF-FE0B-4D2B-AEB3-5C94135E6B6D}" srcId="{45847D4F-FCE4-412E-AADA-E62714E6180D}" destId="{4260F2DF-C8EB-4E60-B4A5-C61EE25EE5DF}" srcOrd="3" destOrd="0" parTransId="{D5BDC504-7CDD-4960-81B4-506412D7F8B0}" sibTransId="{02FA90A5-248A-4AEE-88C0-EE24F5B416D3}"/>
    <dgm:cxn modelId="{1669E5BB-024C-4C8C-A79D-98E7FE89B544}" srcId="{4260F2DF-C8EB-4E60-B4A5-C61EE25EE5DF}" destId="{808485B4-E06D-4137-8EE9-27FBF5649F04}" srcOrd="0" destOrd="0" parTransId="{249F8EC0-930D-4EF4-BF98-1B2F6E82277A}" sibTransId="{559BDBF1-CCC2-405F-8FA3-6E443FB41752}"/>
    <dgm:cxn modelId="{E8EBD754-D0BE-4EE9-A066-44637198A5BD}" type="presOf" srcId="{808485B4-E06D-4137-8EE9-27FBF5649F04}" destId="{8DE971FF-77BE-497F-9695-E8A0721A9783}" srcOrd="1" destOrd="0" presId="urn:microsoft.com/office/officeart/2005/8/layout/cycle4"/>
    <dgm:cxn modelId="{A01657F3-2D63-46AC-ABF1-A236877E469C}" type="presOf" srcId="{808485B4-E06D-4137-8EE9-27FBF5649F04}" destId="{9B87A19A-E08F-4ECF-AC43-FFF9C9814313}" srcOrd="0" destOrd="0" presId="urn:microsoft.com/office/officeart/2005/8/layout/cycle4"/>
    <dgm:cxn modelId="{4562DD8D-1D14-4B25-BF6A-561D3804134D}" srcId="{45847D4F-FCE4-412E-AADA-E62714E6180D}" destId="{4200BB18-E66D-4E18-AE99-F0F204312ACD}" srcOrd="4" destOrd="0" parTransId="{B5B0C3E2-BD72-4B6A-B96C-5C0D558B8BA6}" sibTransId="{F9EFFFEC-A795-4B2D-AEAF-4A06BF83B0BF}"/>
    <dgm:cxn modelId="{110775A7-7401-4BCA-B4CE-2E5F5E7828E2}" srcId="{45847D4F-FCE4-412E-AADA-E62714E6180D}" destId="{62584B12-4BCC-4723-8DD5-5666DA813998}" srcOrd="1" destOrd="0" parTransId="{6D6D76CC-2BCF-46DF-B19C-34DF69E6D322}" sibTransId="{E8D9ACF6-2FA6-4B83-AE8C-8704F77654A7}"/>
    <dgm:cxn modelId="{22223AA4-63BA-4DF7-A095-5DD003B1D44B}" type="presOf" srcId="{1468924F-175D-4293-85F4-6A30432F7A4F}" destId="{2ED2BB75-5E34-42F2-A9E8-04121B767D9E}" srcOrd="0" destOrd="0" presId="urn:microsoft.com/office/officeart/2005/8/layout/cycle4"/>
    <dgm:cxn modelId="{7E5124F2-A196-41DA-BCBC-BB701E2333BE}" type="presOf" srcId="{4E44117A-0508-42D3-AB8A-041E7BE1735C}" destId="{99A7F781-B434-4B68-96CF-B1BAA085B4E4}" srcOrd="0" destOrd="0" presId="urn:microsoft.com/office/officeart/2005/8/layout/cycle4"/>
    <dgm:cxn modelId="{4B4EF2CA-BF39-464F-B555-032E8573B1A1}" srcId="{45847D4F-FCE4-412E-AADA-E62714E6180D}" destId="{634DC937-566D-4C28-951B-4AF428914861}" srcOrd="5" destOrd="0" parTransId="{5EDBED57-A8E2-4576-A185-C9EEE5A10C09}" sibTransId="{EC6A3490-337B-42A9-A77D-61E853B7F988}"/>
    <dgm:cxn modelId="{C1B0111E-ED25-4AAF-B895-F189931DE7DD}" srcId="{634DC937-566D-4C28-951B-4AF428914861}" destId="{BF76F2D7-4556-4ED9-B3CB-3A27CFEC2EDD}" srcOrd="0" destOrd="0" parTransId="{AD81F5A2-217E-4D7F-86F1-8E302834CFD4}" sibTransId="{151AA4F9-CE0D-4CD6-AEE0-C8A6395E77CB}"/>
    <dgm:cxn modelId="{391E176A-A1F2-40FA-8178-B2110E0DD30F}" srcId="{45847D4F-FCE4-412E-AADA-E62714E6180D}" destId="{4E44117A-0508-42D3-AB8A-041E7BE1735C}" srcOrd="2" destOrd="0" parTransId="{82DB626C-CC4E-49C5-9CC4-A660049DCB2B}" sibTransId="{1DF34405-6829-411B-954C-69358C79B97B}"/>
    <dgm:cxn modelId="{D8CE028C-A26A-46EC-8236-68038A16F3EE}" type="presOf" srcId="{62584B12-4BCC-4723-8DD5-5666DA813998}" destId="{EDC415F2-093D-4E1B-A26C-0B53C94A0CB9}" srcOrd="0" destOrd="0" presId="urn:microsoft.com/office/officeart/2005/8/layout/cycle4"/>
    <dgm:cxn modelId="{F6B71F9C-3E21-4CA3-A0D9-609F3CF8E338}" type="presOf" srcId="{45847D4F-FCE4-412E-AADA-E62714E6180D}" destId="{5601AA4B-744B-4A83-AF76-6FA4657AC0AC}" srcOrd="0" destOrd="0" presId="urn:microsoft.com/office/officeart/2005/8/layout/cycle4"/>
    <dgm:cxn modelId="{BC23A3D9-34ED-4F58-9D1C-8F6E7E562C33}" srcId="{45847D4F-FCE4-412E-AADA-E62714E6180D}" destId="{1468924F-175D-4293-85F4-6A30432F7A4F}" srcOrd="0" destOrd="0" parTransId="{C3DA6DD8-76E0-4816-80FA-92AE93CD3C85}" sibTransId="{223B2C7D-7236-41E6-80F7-40A8A7A4322A}"/>
    <dgm:cxn modelId="{9224844B-6D37-481E-9291-714B3A5EC0CF}" srcId="{4200BB18-E66D-4E18-AE99-F0F204312ACD}" destId="{B6B91FF2-C29E-469C-9C32-CB0211D01EBC}" srcOrd="0" destOrd="0" parTransId="{53CDE3B7-976A-49EE-908D-429CF136D443}" sibTransId="{37BB3561-25CB-4810-B860-6DAC9817933C}"/>
    <dgm:cxn modelId="{1E682D93-A243-4961-A577-2AE61C3E2549}" type="presOf" srcId="{4260F2DF-C8EB-4E60-B4A5-C61EE25EE5DF}" destId="{FFE760EB-3414-4A09-BBE7-F5DA9428B89E}" srcOrd="0" destOrd="0" presId="urn:microsoft.com/office/officeart/2005/8/layout/cycle4"/>
    <dgm:cxn modelId="{47C8C861-14F6-4E37-BF1B-68D6AFB203BC}" type="presParOf" srcId="{5601AA4B-744B-4A83-AF76-6FA4657AC0AC}" destId="{DCD23DC4-2F11-4240-B99A-2C48BA730695}" srcOrd="0" destOrd="0" presId="urn:microsoft.com/office/officeart/2005/8/layout/cycle4"/>
    <dgm:cxn modelId="{1F2D11FF-EFDC-46AA-9724-216DCC5908F1}" type="presParOf" srcId="{DCD23DC4-2F11-4240-B99A-2C48BA730695}" destId="{48EF612B-3F7C-4FF8-97A3-A812B6469D32}" srcOrd="0" destOrd="0" presId="urn:microsoft.com/office/officeart/2005/8/layout/cycle4"/>
    <dgm:cxn modelId="{3006CFFF-E04E-4581-B8F1-30C1214D3A8B}" type="presParOf" srcId="{48EF612B-3F7C-4FF8-97A3-A812B6469D32}" destId="{9B87A19A-E08F-4ECF-AC43-FFF9C9814313}" srcOrd="0" destOrd="0" presId="urn:microsoft.com/office/officeart/2005/8/layout/cycle4"/>
    <dgm:cxn modelId="{9D8A609B-F1E9-4851-8150-6D017DD075A5}" type="presParOf" srcId="{48EF612B-3F7C-4FF8-97A3-A812B6469D32}" destId="{8DE971FF-77BE-497F-9695-E8A0721A9783}" srcOrd="1" destOrd="0" presId="urn:microsoft.com/office/officeart/2005/8/layout/cycle4"/>
    <dgm:cxn modelId="{9294FB15-5B10-4087-82EB-04E2D38D82FC}" type="presParOf" srcId="{DCD23DC4-2F11-4240-B99A-2C48BA730695}" destId="{A9142720-9C2D-4E75-AC77-4B5C78B40706}" srcOrd="1" destOrd="0" presId="urn:microsoft.com/office/officeart/2005/8/layout/cycle4"/>
    <dgm:cxn modelId="{8A258B07-B8FD-4FE4-B04F-EC0C738A70F9}" type="presParOf" srcId="{5601AA4B-744B-4A83-AF76-6FA4657AC0AC}" destId="{6D542D54-6CF4-4970-BE90-7C3642FC7BE5}" srcOrd="1" destOrd="0" presId="urn:microsoft.com/office/officeart/2005/8/layout/cycle4"/>
    <dgm:cxn modelId="{3523DB47-358A-42C7-A6B5-60AB23B73A2E}" type="presParOf" srcId="{6D542D54-6CF4-4970-BE90-7C3642FC7BE5}" destId="{2ED2BB75-5E34-42F2-A9E8-04121B767D9E}" srcOrd="0" destOrd="0" presId="urn:microsoft.com/office/officeart/2005/8/layout/cycle4"/>
    <dgm:cxn modelId="{E00C7BC9-12D8-4635-B428-47A107CF2338}" type="presParOf" srcId="{6D542D54-6CF4-4970-BE90-7C3642FC7BE5}" destId="{EDC415F2-093D-4E1B-A26C-0B53C94A0CB9}" srcOrd="1" destOrd="0" presId="urn:microsoft.com/office/officeart/2005/8/layout/cycle4"/>
    <dgm:cxn modelId="{B9BCE495-B4FA-45E3-9256-9915E0E42F09}" type="presParOf" srcId="{6D542D54-6CF4-4970-BE90-7C3642FC7BE5}" destId="{99A7F781-B434-4B68-96CF-B1BAA085B4E4}" srcOrd="2" destOrd="0" presId="urn:microsoft.com/office/officeart/2005/8/layout/cycle4"/>
    <dgm:cxn modelId="{EB5CB34E-0957-410E-A83E-5B38B4B4B77B}" type="presParOf" srcId="{6D542D54-6CF4-4970-BE90-7C3642FC7BE5}" destId="{FFE760EB-3414-4A09-BBE7-F5DA9428B89E}" srcOrd="3" destOrd="0" presId="urn:microsoft.com/office/officeart/2005/8/layout/cycle4"/>
    <dgm:cxn modelId="{A257B22A-3B79-4CBF-9838-89F05B9DCA9D}" type="presParOf" srcId="{6D542D54-6CF4-4970-BE90-7C3642FC7BE5}" destId="{0EBA3A05-8B4E-4BF0-AD6B-92ECC8CDF23E}" srcOrd="4" destOrd="0" presId="urn:microsoft.com/office/officeart/2005/8/layout/cycle4"/>
    <dgm:cxn modelId="{ED1137D4-5389-42B0-9E6A-DC76F70BE005}" type="presParOf" srcId="{5601AA4B-744B-4A83-AF76-6FA4657AC0AC}" destId="{DE54D419-C632-4F9E-956C-CC224CE78C7C}" srcOrd="2" destOrd="0" presId="urn:microsoft.com/office/officeart/2005/8/layout/cycle4"/>
    <dgm:cxn modelId="{711DF14C-4AFB-412D-BD4E-0471FAB235FF}" type="presParOf" srcId="{5601AA4B-744B-4A83-AF76-6FA4657AC0AC}" destId="{B74B97A8-49EA-4FE1-B679-FD1B117D8A42}" srcOrd="3" destOrd="0" presId="urn:microsoft.com/office/officeart/2005/8/layout/cycle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B7307-90CF-4477-B40D-EAF906DA45C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98960F-32D9-46E7-8F50-236920B37BDA}">
      <dgm:prSet phldrT="[Text]"/>
      <dgm:spPr/>
      <dgm:t>
        <a:bodyPr/>
        <a:lstStyle/>
        <a:p>
          <a:r>
            <a:rPr lang="mk-MK" dirty="0" smtClean="0"/>
            <a:t>Менаџмент</a:t>
          </a:r>
          <a:endParaRPr lang="en-US" dirty="0"/>
        </a:p>
      </dgm:t>
    </dgm:pt>
    <dgm:pt modelId="{EA33938B-5782-412A-AD7D-A9D66CD32FE3}" type="parTrans" cxnId="{340CF227-DF81-4B56-A376-1BB0F0CF78BF}">
      <dgm:prSet/>
      <dgm:spPr/>
      <dgm:t>
        <a:bodyPr/>
        <a:lstStyle/>
        <a:p>
          <a:endParaRPr lang="en-US"/>
        </a:p>
      </dgm:t>
    </dgm:pt>
    <dgm:pt modelId="{ADE3E71E-8DAA-4128-9E29-2CC1712549D6}" type="sibTrans" cxnId="{340CF227-DF81-4B56-A376-1BB0F0CF78BF}">
      <dgm:prSet/>
      <dgm:spPr/>
      <dgm:t>
        <a:bodyPr/>
        <a:lstStyle/>
        <a:p>
          <a:endParaRPr lang="en-US"/>
        </a:p>
      </dgm:t>
    </dgm:pt>
    <dgm:pt modelId="{0AFAA0B1-9F26-4080-855F-7552412DB34B}">
      <dgm:prSet phldrT="[Text]" phldr="1"/>
      <dgm:spPr/>
      <dgm:t>
        <a:bodyPr/>
        <a:lstStyle/>
        <a:p>
          <a:endParaRPr lang="en-US"/>
        </a:p>
      </dgm:t>
    </dgm:pt>
    <dgm:pt modelId="{499630F4-FF96-4128-92D1-F57A2762576F}" type="parTrans" cxnId="{0ECC9308-BA3A-4A1D-B21A-44C733780B92}">
      <dgm:prSet/>
      <dgm:spPr/>
      <dgm:t>
        <a:bodyPr/>
        <a:lstStyle/>
        <a:p>
          <a:endParaRPr lang="en-US"/>
        </a:p>
      </dgm:t>
    </dgm:pt>
    <dgm:pt modelId="{6C4405DD-E09B-423C-8FC2-4839AF999330}" type="sibTrans" cxnId="{0ECC9308-BA3A-4A1D-B21A-44C733780B92}">
      <dgm:prSet/>
      <dgm:spPr/>
      <dgm:t>
        <a:bodyPr/>
        <a:lstStyle/>
        <a:p>
          <a:endParaRPr lang="en-US"/>
        </a:p>
      </dgm:t>
    </dgm:pt>
    <dgm:pt modelId="{6AF2B84C-048B-48E3-A156-19F60AA3D92F}">
      <dgm:prSet phldrT="[Text]" phldr="1"/>
      <dgm:spPr/>
      <dgm:t>
        <a:bodyPr/>
        <a:lstStyle/>
        <a:p>
          <a:endParaRPr lang="en-US"/>
        </a:p>
      </dgm:t>
    </dgm:pt>
    <dgm:pt modelId="{718A292D-35CD-4065-A398-C898969724E7}" type="parTrans" cxnId="{4D10AF58-6EB5-43F6-936B-7EDC1E022B37}">
      <dgm:prSet/>
      <dgm:spPr/>
      <dgm:t>
        <a:bodyPr/>
        <a:lstStyle/>
        <a:p>
          <a:endParaRPr lang="en-US"/>
        </a:p>
      </dgm:t>
    </dgm:pt>
    <dgm:pt modelId="{061C5BF6-E790-4D81-B74F-0969481F499E}" type="sibTrans" cxnId="{4D10AF58-6EB5-43F6-936B-7EDC1E022B37}">
      <dgm:prSet/>
      <dgm:spPr/>
      <dgm:t>
        <a:bodyPr/>
        <a:lstStyle/>
        <a:p>
          <a:endParaRPr lang="en-US"/>
        </a:p>
      </dgm:t>
    </dgm:pt>
    <dgm:pt modelId="{6B8A7775-F9FC-45AC-8093-95CAA23C5704}">
      <dgm:prSet phldrT="[Text]" phldr="1"/>
      <dgm:spPr/>
      <dgm:t>
        <a:bodyPr/>
        <a:lstStyle/>
        <a:p>
          <a:endParaRPr lang="en-US"/>
        </a:p>
      </dgm:t>
    </dgm:pt>
    <dgm:pt modelId="{BE80E4F6-EE89-43DB-8478-93FC2660F143}" type="parTrans" cxnId="{F6EFE17A-86D4-4774-9B46-C52FFFFB4FFA}">
      <dgm:prSet/>
      <dgm:spPr/>
      <dgm:t>
        <a:bodyPr/>
        <a:lstStyle/>
        <a:p>
          <a:endParaRPr lang="en-US"/>
        </a:p>
      </dgm:t>
    </dgm:pt>
    <dgm:pt modelId="{EBB11A5B-0019-4C47-B198-D860EA319A82}" type="sibTrans" cxnId="{F6EFE17A-86D4-4774-9B46-C52FFFFB4FFA}">
      <dgm:prSet/>
      <dgm:spPr/>
      <dgm:t>
        <a:bodyPr/>
        <a:lstStyle/>
        <a:p>
          <a:endParaRPr lang="en-US"/>
        </a:p>
      </dgm:t>
    </dgm:pt>
    <dgm:pt modelId="{E5E79B84-F652-4BB5-996E-DAC2AC8F9E24}">
      <dgm:prSet phldrT="[Text]" phldr="1"/>
      <dgm:spPr/>
      <dgm:t>
        <a:bodyPr/>
        <a:lstStyle/>
        <a:p>
          <a:endParaRPr lang="en-US"/>
        </a:p>
      </dgm:t>
    </dgm:pt>
    <dgm:pt modelId="{093DC81C-B3C8-4F49-88FD-685ADF7AC26C}" type="parTrans" cxnId="{2E588F1A-DA91-45EC-A0A1-3EE33742F6C0}">
      <dgm:prSet/>
      <dgm:spPr/>
      <dgm:t>
        <a:bodyPr/>
        <a:lstStyle/>
        <a:p>
          <a:endParaRPr lang="en-US"/>
        </a:p>
      </dgm:t>
    </dgm:pt>
    <dgm:pt modelId="{74510C09-C9AE-43FA-BE06-95837E70E946}" type="sibTrans" cxnId="{2E588F1A-DA91-45EC-A0A1-3EE33742F6C0}">
      <dgm:prSet/>
      <dgm:spPr/>
      <dgm:t>
        <a:bodyPr/>
        <a:lstStyle/>
        <a:p>
          <a:endParaRPr lang="en-US"/>
        </a:p>
      </dgm:t>
    </dgm:pt>
    <dgm:pt modelId="{05E90C77-080E-43B3-932A-60C17C25A6D5}">
      <dgm:prSet phldrT="[Text]"/>
      <dgm:spPr/>
      <dgm:t>
        <a:bodyPr/>
        <a:lstStyle/>
        <a:p>
          <a:r>
            <a:rPr lang="mk-MK" dirty="0" smtClean="0"/>
            <a:t>Финансии</a:t>
          </a:r>
          <a:endParaRPr lang="en-US" dirty="0"/>
        </a:p>
      </dgm:t>
    </dgm:pt>
    <dgm:pt modelId="{9A1BD42B-27B0-42DA-A1FE-847D87531508}" type="parTrans" cxnId="{58127A6F-FD46-47F0-9C45-C2CA7E0928B1}">
      <dgm:prSet/>
      <dgm:spPr/>
      <dgm:t>
        <a:bodyPr/>
        <a:lstStyle/>
        <a:p>
          <a:endParaRPr lang="en-US"/>
        </a:p>
      </dgm:t>
    </dgm:pt>
    <dgm:pt modelId="{64F70192-0E33-4A15-9DAC-129F01F2F308}" type="sibTrans" cxnId="{58127A6F-FD46-47F0-9C45-C2CA7E0928B1}">
      <dgm:prSet/>
      <dgm:spPr/>
      <dgm:t>
        <a:bodyPr/>
        <a:lstStyle/>
        <a:p>
          <a:endParaRPr lang="en-US"/>
        </a:p>
      </dgm:t>
    </dgm:pt>
    <dgm:pt modelId="{223E6927-AADE-4BB9-9464-A7B2A47FEA6E}">
      <dgm:prSet phldrT="[Text]"/>
      <dgm:spPr/>
      <dgm:t>
        <a:bodyPr/>
        <a:lstStyle/>
        <a:p>
          <a:r>
            <a:rPr lang="mk-MK" dirty="0" smtClean="0"/>
            <a:t>Маркетинг</a:t>
          </a:r>
          <a:endParaRPr lang="en-US" dirty="0"/>
        </a:p>
      </dgm:t>
    </dgm:pt>
    <dgm:pt modelId="{82BB7234-8354-41A5-92C3-60AEF29AB783}" type="parTrans" cxnId="{55479F20-31DD-4FF0-85C1-341426622A09}">
      <dgm:prSet/>
      <dgm:spPr/>
      <dgm:t>
        <a:bodyPr/>
        <a:lstStyle/>
        <a:p>
          <a:endParaRPr lang="en-US"/>
        </a:p>
      </dgm:t>
    </dgm:pt>
    <dgm:pt modelId="{BB546012-D258-41EB-B9B7-66DACFF3CD6B}" type="sibTrans" cxnId="{55479F20-31DD-4FF0-85C1-341426622A09}">
      <dgm:prSet/>
      <dgm:spPr/>
      <dgm:t>
        <a:bodyPr/>
        <a:lstStyle/>
        <a:p>
          <a:endParaRPr lang="en-US"/>
        </a:p>
      </dgm:t>
    </dgm:pt>
    <dgm:pt modelId="{0760FA10-2392-490D-B57B-1EB52D33EA31}">
      <dgm:prSet phldrT="[Text]"/>
      <dgm:spPr/>
      <dgm:t>
        <a:bodyPr/>
        <a:lstStyle/>
        <a:p>
          <a:endParaRPr lang="en-US" dirty="0"/>
        </a:p>
      </dgm:t>
    </dgm:pt>
    <dgm:pt modelId="{D12B1DDE-6A35-4A6A-B22A-573F29B9AD5D}" type="parTrans" cxnId="{1DF8472E-1FBE-4C53-920C-8A5BB6835EC7}">
      <dgm:prSet/>
      <dgm:spPr/>
      <dgm:t>
        <a:bodyPr/>
        <a:lstStyle/>
        <a:p>
          <a:endParaRPr lang="en-US"/>
        </a:p>
      </dgm:t>
    </dgm:pt>
    <dgm:pt modelId="{51686953-66C9-44D9-825F-6D5F900FEA3D}" type="sibTrans" cxnId="{1DF8472E-1FBE-4C53-920C-8A5BB6835EC7}">
      <dgm:prSet/>
      <dgm:spPr/>
      <dgm:t>
        <a:bodyPr/>
        <a:lstStyle/>
        <a:p>
          <a:endParaRPr lang="en-US"/>
        </a:p>
      </dgm:t>
    </dgm:pt>
    <dgm:pt modelId="{4F4947DD-69F9-42EC-84A1-A57280205D04}" type="pres">
      <dgm:prSet presAssocID="{F69B7307-90CF-4477-B40D-EAF906DA45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647A48-7A8A-4F3F-88AC-C7C0671DA96A}" type="pres">
      <dgm:prSet presAssocID="{D798960F-32D9-46E7-8F50-236920B37BDA}" presName="dummy" presStyleCnt="0"/>
      <dgm:spPr/>
    </dgm:pt>
    <dgm:pt modelId="{B2061FFE-5E80-4858-84A9-68C285BBADCA}" type="pres">
      <dgm:prSet presAssocID="{D798960F-32D9-46E7-8F50-236920B37BDA}" presName="node" presStyleLbl="revTx" presStyleIdx="0" presStyleCnt="8" custAng="593245" custScaleY="100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A0CE7-CF77-4FA7-ABFC-857A9726BFE5}" type="pres">
      <dgm:prSet presAssocID="{ADE3E71E-8DAA-4128-9E29-2CC1712549D6}" presName="sibTrans" presStyleLbl="node1" presStyleIdx="0" presStyleCnt="8"/>
      <dgm:spPr/>
      <dgm:t>
        <a:bodyPr/>
        <a:lstStyle/>
        <a:p>
          <a:endParaRPr lang="en-US"/>
        </a:p>
      </dgm:t>
    </dgm:pt>
    <dgm:pt modelId="{2CE94EF3-5155-4628-9E37-C5F630DA638B}" type="pres">
      <dgm:prSet presAssocID="{05E90C77-080E-43B3-932A-60C17C25A6D5}" presName="dummy" presStyleCnt="0"/>
      <dgm:spPr/>
    </dgm:pt>
    <dgm:pt modelId="{7B0BF59E-9454-475F-AF1B-6E0336052FB1}" type="pres">
      <dgm:prSet presAssocID="{05E90C77-080E-43B3-932A-60C17C25A6D5}" presName="node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B227B-BE2A-4722-9638-FC2A5F425942}" type="pres">
      <dgm:prSet presAssocID="{64F70192-0E33-4A15-9DAC-129F01F2F308}" presName="sibTrans" presStyleLbl="node1" presStyleIdx="1" presStyleCnt="8"/>
      <dgm:spPr/>
      <dgm:t>
        <a:bodyPr/>
        <a:lstStyle/>
        <a:p>
          <a:endParaRPr lang="en-US"/>
        </a:p>
      </dgm:t>
    </dgm:pt>
    <dgm:pt modelId="{86FF6776-A1D1-4FBB-95C8-A186231050A1}" type="pres">
      <dgm:prSet presAssocID="{223E6927-AADE-4BB9-9464-A7B2A47FEA6E}" presName="dummy" presStyleCnt="0"/>
      <dgm:spPr/>
    </dgm:pt>
    <dgm:pt modelId="{325B7043-7033-432D-8E4D-767F07A551E1}" type="pres">
      <dgm:prSet presAssocID="{223E6927-AADE-4BB9-9464-A7B2A47FEA6E}" presName="node" presStyleLbl="revTx" presStyleIdx="2" presStyleCnt="8" custRadScaleRad="92814" custRadScaleInc="6978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1612F-F683-4330-81F3-EC6427DABFB5}" type="pres">
      <dgm:prSet presAssocID="{BB546012-D258-41EB-B9B7-66DACFF3CD6B}" presName="sibTrans" presStyleLbl="node1" presStyleIdx="2" presStyleCnt="8"/>
      <dgm:spPr/>
      <dgm:t>
        <a:bodyPr/>
        <a:lstStyle/>
        <a:p>
          <a:endParaRPr lang="en-US"/>
        </a:p>
      </dgm:t>
    </dgm:pt>
    <dgm:pt modelId="{307B9223-14DF-473D-BD8C-2770BA762E39}" type="pres">
      <dgm:prSet presAssocID="{0760FA10-2392-490D-B57B-1EB52D33EA31}" presName="dummy" presStyleCnt="0"/>
      <dgm:spPr/>
    </dgm:pt>
    <dgm:pt modelId="{8EDD317F-9481-4712-8548-8E3B753F8423}" type="pres">
      <dgm:prSet presAssocID="{0760FA10-2392-490D-B57B-1EB52D33EA31}" presName="node" presStyleLbl="revTx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1248F-1A0E-4D67-B48F-97F1922DC599}" type="pres">
      <dgm:prSet presAssocID="{51686953-66C9-44D9-825F-6D5F900FEA3D}" presName="sibTrans" presStyleLbl="node1" presStyleIdx="3" presStyleCnt="8"/>
      <dgm:spPr/>
      <dgm:t>
        <a:bodyPr/>
        <a:lstStyle/>
        <a:p>
          <a:endParaRPr lang="en-US"/>
        </a:p>
      </dgm:t>
    </dgm:pt>
    <dgm:pt modelId="{EF608369-431B-4BE0-975D-9438D470B891}" type="pres">
      <dgm:prSet presAssocID="{0AFAA0B1-9F26-4080-855F-7552412DB34B}" presName="dummy" presStyleCnt="0"/>
      <dgm:spPr/>
    </dgm:pt>
    <dgm:pt modelId="{D71E2FB6-CDBB-40A2-A11D-BC913FC06B1A}" type="pres">
      <dgm:prSet presAssocID="{0AFAA0B1-9F26-4080-855F-7552412DB34B}" presName="node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E413F-849B-42EA-896F-ECA4A90E86E3}" type="pres">
      <dgm:prSet presAssocID="{6C4405DD-E09B-423C-8FC2-4839AF999330}" presName="sibTrans" presStyleLbl="node1" presStyleIdx="4" presStyleCnt="8"/>
      <dgm:spPr/>
      <dgm:t>
        <a:bodyPr/>
        <a:lstStyle/>
        <a:p>
          <a:endParaRPr lang="en-US"/>
        </a:p>
      </dgm:t>
    </dgm:pt>
    <dgm:pt modelId="{6725964E-75F7-45B6-A9F3-C80E3A3B86CB}" type="pres">
      <dgm:prSet presAssocID="{6AF2B84C-048B-48E3-A156-19F60AA3D92F}" presName="dummy" presStyleCnt="0"/>
      <dgm:spPr/>
    </dgm:pt>
    <dgm:pt modelId="{AA2F9F1C-10BB-410B-9F31-19D59FEA278E}" type="pres">
      <dgm:prSet presAssocID="{6AF2B84C-048B-48E3-A156-19F60AA3D92F}" presName="node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CC18B-E18A-45D9-B8F1-BF3B52073CE9}" type="pres">
      <dgm:prSet presAssocID="{061C5BF6-E790-4D81-B74F-0969481F499E}" presName="sibTrans" presStyleLbl="node1" presStyleIdx="5" presStyleCnt="8"/>
      <dgm:spPr/>
      <dgm:t>
        <a:bodyPr/>
        <a:lstStyle/>
        <a:p>
          <a:endParaRPr lang="en-US"/>
        </a:p>
      </dgm:t>
    </dgm:pt>
    <dgm:pt modelId="{CD08187F-7E65-4F3B-8F2E-0F215D96FDAA}" type="pres">
      <dgm:prSet presAssocID="{6B8A7775-F9FC-45AC-8093-95CAA23C5704}" presName="dummy" presStyleCnt="0"/>
      <dgm:spPr/>
    </dgm:pt>
    <dgm:pt modelId="{563E2697-F8CB-49CE-B6D4-EC49EEF202BF}" type="pres">
      <dgm:prSet presAssocID="{6B8A7775-F9FC-45AC-8093-95CAA23C5704}" presName="node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87EF1-9351-466E-AEBB-A437DC100AD0}" type="pres">
      <dgm:prSet presAssocID="{EBB11A5B-0019-4C47-B198-D860EA319A82}" presName="sibTrans" presStyleLbl="node1" presStyleIdx="6" presStyleCnt="8"/>
      <dgm:spPr/>
      <dgm:t>
        <a:bodyPr/>
        <a:lstStyle/>
        <a:p>
          <a:endParaRPr lang="en-US"/>
        </a:p>
      </dgm:t>
    </dgm:pt>
    <dgm:pt modelId="{BCD0EC83-4C09-41F5-B19B-0691866F9489}" type="pres">
      <dgm:prSet presAssocID="{E5E79B84-F652-4BB5-996E-DAC2AC8F9E24}" presName="dummy" presStyleCnt="0"/>
      <dgm:spPr/>
    </dgm:pt>
    <dgm:pt modelId="{EDCF1A66-3F41-44F4-868F-3A20DBDD84C2}" type="pres">
      <dgm:prSet presAssocID="{E5E79B84-F652-4BB5-996E-DAC2AC8F9E24}" presName="node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6CD4A-0C31-487A-8418-77AFBA616C52}" type="pres">
      <dgm:prSet presAssocID="{74510C09-C9AE-43FA-BE06-95837E70E946}" presName="sibTrans" presStyleLbl="node1" presStyleIdx="7" presStyleCnt="8"/>
      <dgm:spPr/>
      <dgm:t>
        <a:bodyPr/>
        <a:lstStyle/>
        <a:p>
          <a:endParaRPr lang="en-US"/>
        </a:p>
      </dgm:t>
    </dgm:pt>
  </dgm:ptLst>
  <dgm:cxnLst>
    <dgm:cxn modelId="{D0657D58-5FAF-4014-8727-CBBFB89196B2}" type="presOf" srcId="{0AFAA0B1-9F26-4080-855F-7552412DB34B}" destId="{D71E2FB6-CDBB-40A2-A11D-BC913FC06B1A}" srcOrd="0" destOrd="0" presId="urn:microsoft.com/office/officeart/2005/8/layout/cycle1"/>
    <dgm:cxn modelId="{7B544844-1884-472E-A069-7CC4D29E1C1E}" type="presOf" srcId="{64F70192-0E33-4A15-9DAC-129F01F2F308}" destId="{40FB227B-BE2A-4722-9638-FC2A5F425942}" srcOrd="0" destOrd="0" presId="urn:microsoft.com/office/officeart/2005/8/layout/cycle1"/>
    <dgm:cxn modelId="{AA41D2C5-2587-427A-8427-4EB7BFCE25AF}" type="presOf" srcId="{061C5BF6-E790-4D81-B74F-0969481F499E}" destId="{24BCC18B-E18A-45D9-B8F1-BF3B52073CE9}" srcOrd="0" destOrd="0" presId="urn:microsoft.com/office/officeart/2005/8/layout/cycle1"/>
    <dgm:cxn modelId="{42A1773F-F41B-4FD9-BF35-35BE798E5C4A}" type="presOf" srcId="{BB546012-D258-41EB-B9B7-66DACFF3CD6B}" destId="{2831612F-F683-4330-81F3-EC6427DABFB5}" srcOrd="0" destOrd="0" presId="urn:microsoft.com/office/officeart/2005/8/layout/cycle1"/>
    <dgm:cxn modelId="{DA265A9C-0400-4A63-B09D-84A53CF3267D}" type="presOf" srcId="{05E90C77-080E-43B3-932A-60C17C25A6D5}" destId="{7B0BF59E-9454-475F-AF1B-6E0336052FB1}" srcOrd="0" destOrd="0" presId="urn:microsoft.com/office/officeart/2005/8/layout/cycle1"/>
    <dgm:cxn modelId="{54F16B7E-C1B1-4FCF-91BC-6EF4DD9C4155}" type="presOf" srcId="{ADE3E71E-8DAA-4128-9E29-2CC1712549D6}" destId="{3EAA0CE7-CF77-4FA7-ABFC-857A9726BFE5}" srcOrd="0" destOrd="0" presId="urn:microsoft.com/office/officeart/2005/8/layout/cycle1"/>
    <dgm:cxn modelId="{FA19EE29-9CA4-4566-A5D1-4699B729153C}" type="presOf" srcId="{F69B7307-90CF-4477-B40D-EAF906DA45C0}" destId="{4F4947DD-69F9-42EC-84A1-A57280205D04}" srcOrd="0" destOrd="0" presId="urn:microsoft.com/office/officeart/2005/8/layout/cycle1"/>
    <dgm:cxn modelId="{55479F20-31DD-4FF0-85C1-341426622A09}" srcId="{F69B7307-90CF-4477-B40D-EAF906DA45C0}" destId="{223E6927-AADE-4BB9-9464-A7B2A47FEA6E}" srcOrd="2" destOrd="0" parTransId="{82BB7234-8354-41A5-92C3-60AEF29AB783}" sibTransId="{BB546012-D258-41EB-B9B7-66DACFF3CD6B}"/>
    <dgm:cxn modelId="{A911630B-E2C8-4648-806D-BBE9A6226B4F}" type="presOf" srcId="{D798960F-32D9-46E7-8F50-236920B37BDA}" destId="{B2061FFE-5E80-4858-84A9-68C285BBADCA}" srcOrd="0" destOrd="0" presId="urn:microsoft.com/office/officeart/2005/8/layout/cycle1"/>
    <dgm:cxn modelId="{0ECC9308-BA3A-4A1D-B21A-44C733780B92}" srcId="{F69B7307-90CF-4477-B40D-EAF906DA45C0}" destId="{0AFAA0B1-9F26-4080-855F-7552412DB34B}" srcOrd="4" destOrd="0" parTransId="{499630F4-FF96-4128-92D1-F57A2762576F}" sibTransId="{6C4405DD-E09B-423C-8FC2-4839AF999330}"/>
    <dgm:cxn modelId="{F50D20B5-A9CB-4C13-AC35-3381FADF619E}" type="presOf" srcId="{E5E79B84-F652-4BB5-996E-DAC2AC8F9E24}" destId="{EDCF1A66-3F41-44F4-868F-3A20DBDD84C2}" srcOrd="0" destOrd="0" presId="urn:microsoft.com/office/officeart/2005/8/layout/cycle1"/>
    <dgm:cxn modelId="{1DF8472E-1FBE-4C53-920C-8A5BB6835EC7}" srcId="{F69B7307-90CF-4477-B40D-EAF906DA45C0}" destId="{0760FA10-2392-490D-B57B-1EB52D33EA31}" srcOrd="3" destOrd="0" parTransId="{D12B1DDE-6A35-4A6A-B22A-573F29B9AD5D}" sibTransId="{51686953-66C9-44D9-825F-6D5F900FEA3D}"/>
    <dgm:cxn modelId="{23CA3BF6-601B-4375-AD49-423AC69F13F2}" type="presOf" srcId="{6C4405DD-E09B-423C-8FC2-4839AF999330}" destId="{A70E413F-849B-42EA-896F-ECA4A90E86E3}" srcOrd="0" destOrd="0" presId="urn:microsoft.com/office/officeart/2005/8/layout/cycle1"/>
    <dgm:cxn modelId="{F99383DD-203E-4913-A27A-C7081F70AB40}" type="presOf" srcId="{223E6927-AADE-4BB9-9464-A7B2A47FEA6E}" destId="{325B7043-7033-432D-8E4D-767F07A551E1}" srcOrd="0" destOrd="0" presId="urn:microsoft.com/office/officeart/2005/8/layout/cycle1"/>
    <dgm:cxn modelId="{58127A6F-FD46-47F0-9C45-C2CA7E0928B1}" srcId="{F69B7307-90CF-4477-B40D-EAF906DA45C0}" destId="{05E90C77-080E-43B3-932A-60C17C25A6D5}" srcOrd="1" destOrd="0" parTransId="{9A1BD42B-27B0-42DA-A1FE-847D87531508}" sibTransId="{64F70192-0E33-4A15-9DAC-129F01F2F308}"/>
    <dgm:cxn modelId="{222012C5-A67E-434B-B6C3-1D09CF0E65C6}" type="presOf" srcId="{51686953-66C9-44D9-825F-6D5F900FEA3D}" destId="{AEE1248F-1A0E-4D67-B48F-97F1922DC599}" srcOrd="0" destOrd="0" presId="urn:microsoft.com/office/officeart/2005/8/layout/cycle1"/>
    <dgm:cxn modelId="{F6EFE17A-86D4-4774-9B46-C52FFFFB4FFA}" srcId="{F69B7307-90CF-4477-B40D-EAF906DA45C0}" destId="{6B8A7775-F9FC-45AC-8093-95CAA23C5704}" srcOrd="6" destOrd="0" parTransId="{BE80E4F6-EE89-43DB-8478-93FC2660F143}" sibTransId="{EBB11A5B-0019-4C47-B198-D860EA319A82}"/>
    <dgm:cxn modelId="{4AD293F9-FDAC-462D-B2DF-5F5129F96427}" type="presOf" srcId="{EBB11A5B-0019-4C47-B198-D860EA319A82}" destId="{47187EF1-9351-466E-AEBB-A437DC100AD0}" srcOrd="0" destOrd="0" presId="urn:microsoft.com/office/officeart/2005/8/layout/cycle1"/>
    <dgm:cxn modelId="{EAF77773-34B1-498A-AE14-6D0759351330}" type="presOf" srcId="{6AF2B84C-048B-48E3-A156-19F60AA3D92F}" destId="{AA2F9F1C-10BB-410B-9F31-19D59FEA278E}" srcOrd="0" destOrd="0" presId="urn:microsoft.com/office/officeart/2005/8/layout/cycle1"/>
    <dgm:cxn modelId="{5CBE7D9E-EA5C-4494-8577-9BC35EADDF9E}" type="presOf" srcId="{6B8A7775-F9FC-45AC-8093-95CAA23C5704}" destId="{563E2697-F8CB-49CE-B6D4-EC49EEF202BF}" srcOrd="0" destOrd="0" presId="urn:microsoft.com/office/officeart/2005/8/layout/cycle1"/>
    <dgm:cxn modelId="{2E588F1A-DA91-45EC-A0A1-3EE33742F6C0}" srcId="{F69B7307-90CF-4477-B40D-EAF906DA45C0}" destId="{E5E79B84-F652-4BB5-996E-DAC2AC8F9E24}" srcOrd="7" destOrd="0" parTransId="{093DC81C-B3C8-4F49-88FD-685ADF7AC26C}" sibTransId="{74510C09-C9AE-43FA-BE06-95837E70E946}"/>
    <dgm:cxn modelId="{ED859FA0-624A-4314-A5C9-6C69D98858C7}" type="presOf" srcId="{74510C09-C9AE-43FA-BE06-95837E70E946}" destId="{48C6CD4A-0C31-487A-8418-77AFBA616C52}" srcOrd="0" destOrd="0" presId="urn:microsoft.com/office/officeart/2005/8/layout/cycle1"/>
    <dgm:cxn modelId="{340CF227-DF81-4B56-A376-1BB0F0CF78BF}" srcId="{F69B7307-90CF-4477-B40D-EAF906DA45C0}" destId="{D798960F-32D9-46E7-8F50-236920B37BDA}" srcOrd="0" destOrd="0" parTransId="{EA33938B-5782-412A-AD7D-A9D66CD32FE3}" sibTransId="{ADE3E71E-8DAA-4128-9E29-2CC1712549D6}"/>
    <dgm:cxn modelId="{317016EF-1DB6-4738-9284-21D0CAC21B44}" type="presOf" srcId="{0760FA10-2392-490D-B57B-1EB52D33EA31}" destId="{8EDD317F-9481-4712-8548-8E3B753F8423}" srcOrd="0" destOrd="0" presId="urn:microsoft.com/office/officeart/2005/8/layout/cycle1"/>
    <dgm:cxn modelId="{4D10AF58-6EB5-43F6-936B-7EDC1E022B37}" srcId="{F69B7307-90CF-4477-B40D-EAF906DA45C0}" destId="{6AF2B84C-048B-48E3-A156-19F60AA3D92F}" srcOrd="5" destOrd="0" parTransId="{718A292D-35CD-4065-A398-C898969724E7}" sibTransId="{061C5BF6-E790-4D81-B74F-0969481F499E}"/>
    <dgm:cxn modelId="{E507C59D-D8EA-4D71-887E-06E37E2936A0}" type="presParOf" srcId="{4F4947DD-69F9-42EC-84A1-A57280205D04}" destId="{63647A48-7A8A-4F3F-88AC-C7C0671DA96A}" srcOrd="0" destOrd="0" presId="urn:microsoft.com/office/officeart/2005/8/layout/cycle1"/>
    <dgm:cxn modelId="{684B14EE-7BBA-4A26-9E78-1BE0D59CED64}" type="presParOf" srcId="{4F4947DD-69F9-42EC-84A1-A57280205D04}" destId="{B2061FFE-5E80-4858-84A9-68C285BBADCA}" srcOrd="1" destOrd="0" presId="urn:microsoft.com/office/officeart/2005/8/layout/cycle1"/>
    <dgm:cxn modelId="{5EB3B777-0768-427C-8AC6-6FE4AE0191B1}" type="presParOf" srcId="{4F4947DD-69F9-42EC-84A1-A57280205D04}" destId="{3EAA0CE7-CF77-4FA7-ABFC-857A9726BFE5}" srcOrd="2" destOrd="0" presId="urn:microsoft.com/office/officeart/2005/8/layout/cycle1"/>
    <dgm:cxn modelId="{F00EFBB7-99AC-4ECA-96F1-04D284DE1ABA}" type="presParOf" srcId="{4F4947DD-69F9-42EC-84A1-A57280205D04}" destId="{2CE94EF3-5155-4628-9E37-C5F630DA638B}" srcOrd="3" destOrd="0" presId="urn:microsoft.com/office/officeart/2005/8/layout/cycle1"/>
    <dgm:cxn modelId="{2EAD31E1-E80E-408C-A4B5-4E27C05545FC}" type="presParOf" srcId="{4F4947DD-69F9-42EC-84A1-A57280205D04}" destId="{7B0BF59E-9454-475F-AF1B-6E0336052FB1}" srcOrd="4" destOrd="0" presId="urn:microsoft.com/office/officeart/2005/8/layout/cycle1"/>
    <dgm:cxn modelId="{B7F4D299-FC8A-4A5A-851D-0C576900DE18}" type="presParOf" srcId="{4F4947DD-69F9-42EC-84A1-A57280205D04}" destId="{40FB227B-BE2A-4722-9638-FC2A5F425942}" srcOrd="5" destOrd="0" presId="urn:microsoft.com/office/officeart/2005/8/layout/cycle1"/>
    <dgm:cxn modelId="{332193CD-DAF4-4863-B32E-90DB48D23D4A}" type="presParOf" srcId="{4F4947DD-69F9-42EC-84A1-A57280205D04}" destId="{86FF6776-A1D1-4FBB-95C8-A186231050A1}" srcOrd="6" destOrd="0" presId="urn:microsoft.com/office/officeart/2005/8/layout/cycle1"/>
    <dgm:cxn modelId="{8D32D1FC-CEED-4AB7-A9F1-40D72E0DB081}" type="presParOf" srcId="{4F4947DD-69F9-42EC-84A1-A57280205D04}" destId="{325B7043-7033-432D-8E4D-767F07A551E1}" srcOrd="7" destOrd="0" presId="urn:microsoft.com/office/officeart/2005/8/layout/cycle1"/>
    <dgm:cxn modelId="{C83D73AF-7424-4190-9B13-BD2B88B8625A}" type="presParOf" srcId="{4F4947DD-69F9-42EC-84A1-A57280205D04}" destId="{2831612F-F683-4330-81F3-EC6427DABFB5}" srcOrd="8" destOrd="0" presId="urn:microsoft.com/office/officeart/2005/8/layout/cycle1"/>
    <dgm:cxn modelId="{689E0062-2B47-48C2-BD5C-8077C78E45B7}" type="presParOf" srcId="{4F4947DD-69F9-42EC-84A1-A57280205D04}" destId="{307B9223-14DF-473D-BD8C-2770BA762E39}" srcOrd="9" destOrd="0" presId="urn:microsoft.com/office/officeart/2005/8/layout/cycle1"/>
    <dgm:cxn modelId="{E0B579FF-1B40-4824-B3CD-440057D031AB}" type="presParOf" srcId="{4F4947DD-69F9-42EC-84A1-A57280205D04}" destId="{8EDD317F-9481-4712-8548-8E3B753F8423}" srcOrd="10" destOrd="0" presId="urn:microsoft.com/office/officeart/2005/8/layout/cycle1"/>
    <dgm:cxn modelId="{BB10F43F-B706-4BF3-B118-0442D02CBEF3}" type="presParOf" srcId="{4F4947DD-69F9-42EC-84A1-A57280205D04}" destId="{AEE1248F-1A0E-4D67-B48F-97F1922DC599}" srcOrd="11" destOrd="0" presId="urn:microsoft.com/office/officeart/2005/8/layout/cycle1"/>
    <dgm:cxn modelId="{766C2BB8-772E-458F-952C-11ABA1B40D12}" type="presParOf" srcId="{4F4947DD-69F9-42EC-84A1-A57280205D04}" destId="{EF608369-431B-4BE0-975D-9438D470B891}" srcOrd="12" destOrd="0" presId="urn:microsoft.com/office/officeart/2005/8/layout/cycle1"/>
    <dgm:cxn modelId="{614AE28F-3BE9-4D81-821A-1B9C0E1D9DCC}" type="presParOf" srcId="{4F4947DD-69F9-42EC-84A1-A57280205D04}" destId="{D71E2FB6-CDBB-40A2-A11D-BC913FC06B1A}" srcOrd="13" destOrd="0" presId="urn:microsoft.com/office/officeart/2005/8/layout/cycle1"/>
    <dgm:cxn modelId="{A10EE20E-293B-4A3B-BE73-AA7E88518D93}" type="presParOf" srcId="{4F4947DD-69F9-42EC-84A1-A57280205D04}" destId="{A70E413F-849B-42EA-896F-ECA4A90E86E3}" srcOrd="14" destOrd="0" presId="urn:microsoft.com/office/officeart/2005/8/layout/cycle1"/>
    <dgm:cxn modelId="{EF0A73F7-DCF6-4086-86A7-BD383D3A377F}" type="presParOf" srcId="{4F4947DD-69F9-42EC-84A1-A57280205D04}" destId="{6725964E-75F7-45B6-A9F3-C80E3A3B86CB}" srcOrd="15" destOrd="0" presId="urn:microsoft.com/office/officeart/2005/8/layout/cycle1"/>
    <dgm:cxn modelId="{BF9E7AB6-7F2F-4AAE-85A4-2E0FC36A3170}" type="presParOf" srcId="{4F4947DD-69F9-42EC-84A1-A57280205D04}" destId="{AA2F9F1C-10BB-410B-9F31-19D59FEA278E}" srcOrd="16" destOrd="0" presId="urn:microsoft.com/office/officeart/2005/8/layout/cycle1"/>
    <dgm:cxn modelId="{F83E2AA8-ADEC-47A9-8830-7909C928ECE9}" type="presParOf" srcId="{4F4947DD-69F9-42EC-84A1-A57280205D04}" destId="{24BCC18B-E18A-45D9-B8F1-BF3B52073CE9}" srcOrd="17" destOrd="0" presId="urn:microsoft.com/office/officeart/2005/8/layout/cycle1"/>
    <dgm:cxn modelId="{8CB0E279-E04E-47BB-9AD9-A5731E441E89}" type="presParOf" srcId="{4F4947DD-69F9-42EC-84A1-A57280205D04}" destId="{CD08187F-7E65-4F3B-8F2E-0F215D96FDAA}" srcOrd="18" destOrd="0" presId="urn:microsoft.com/office/officeart/2005/8/layout/cycle1"/>
    <dgm:cxn modelId="{DD337909-90F8-40AD-BB32-794651E000B6}" type="presParOf" srcId="{4F4947DD-69F9-42EC-84A1-A57280205D04}" destId="{563E2697-F8CB-49CE-B6D4-EC49EEF202BF}" srcOrd="19" destOrd="0" presId="urn:microsoft.com/office/officeart/2005/8/layout/cycle1"/>
    <dgm:cxn modelId="{1AD41FE4-6F46-4E47-94E9-7C70F3CDB2E8}" type="presParOf" srcId="{4F4947DD-69F9-42EC-84A1-A57280205D04}" destId="{47187EF1-9351-466E-AEBB-A437DC100AD0}" srcOrd="20" destOrd="0" presId="urn:microsoft.com/office/officeart/2005/8/layout/cycle1"/>
    <dgm:cxn modelId="{F3885062-C697-4197-A4F2-DEB64375BEC2}" type="presParOf" srcId="{4F4947DD-69F9-42EC-84A1-A57280205D04}" destId="{BCD0EC83-4C09-41F5-B19B-0691866F9489}" srcOrd="21" destOrd="0" presId="urn:microsoft.com/office/officeart/2005/8/layout/cycle1"/>
    <dgm:cxn modelId="{8806CBDA-3491-4192-84B0-372F9FD0C71B}" type="presParOf" srcId="{4F4947DD-69F9-42EC-84A1-A57280205D04}" destId="{EDCF1A66-3F41-44F4-868F-3A20DBDD84C2}" srcOrd="22" destOrd="0" presId="urn:microsoft.com/office/officeart/2005/8/layout/cycle1"/>
    <dgm:cxn modelId="{AD898D4F-319C-4D1E-8E7B-037CCDC005AA}" type="presParOf" srcId="{4F4947DD-69F9-42EC-84A1-A57280205D04}" destId="{48C6CD4A-0C31-487A-8418-77AFBA616C52}" srcOrd="23" destOrd="0" presId="urn:microsoft.com/office/officeart/2005/8/layout/cycl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70B9E-89F9-4AEC-921F-60D9C4979B9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BB39B-A996-4C2E-B1C5-095FF6F586B2}">
      <dgm:prSet phldrT="[Text]" custT="1"/>
      <dgm:spPr/>
      <dgm:t>
        <a:bodyPr/>
        <a:lstStyle/>
        <a:p>
          <a:r>
            <a:rPr lang="mk-MK" sz="1200" dirty="0" smtClean="0"/>
            <a:t>Економија</a:t>
          </a:r>
          <a:endParaRPr lang="en-US" sz="1200" dirty="0"/>
        </a:p>
      </dgm:t>
    </dgm:pt>
    <dgm:pt modelId="{3E340B5C-BA18-4217-83F1-F5C35350005A}" type="parTrans" cxnId="{01105483-0B5B-40B3-879A-07E3CFEFD7C2}">
      <dgm:prSet/>
      <dgm:spPr/>
      <dgm:t>
        <a:bodyPr/>
        <a:lstStyle/>
        <a:p>
          <a:endParaRPr lang="en-US"/>
        </a:p>
      </dgm:t>
    </dgm:pt>
    <dgm:pt modelId="{073B8358-25F1-43E7-9292-8449B987323D}" type="sibTrans" cxnId="{01105483-0B5B-40B3-879A-07E3CFEFD7C2}">
      <dgm:prSet/>
      <dgm:spPr/>
      <dgm:t>
        <a:bodyPr/>
        <a:lstStyle/>
        <a:p>
          <a:endParaRPr lang="en-US"/>
        </a:p>
      </dgm:t>
    </dgm:pt>
    <dgm:pt modelId="{66B92531-C23E-4D3D-8176-D025ECEE1B94}">
      <dgm:prSet phldrT="[Text]"/>
      <dgm:spPr/>
      <dgm:t>
        <a:bodyPr/>
        <a:lstStyle/>
        <a:p>
          <a:r>
            <a:rPr lang="mk-MK" dirty="0" smtClean="0"/>
            <a:t>Информатичка технологија</a:t>
          </a:r>
          <a:endParaRPr lang="en-US" dirty="0"/>
        </a:p>
      </dgm:t>
    </dgm:pt>
    <dgm:pt modelId="{F5FAC28C-F703-4F01-BFDE-8D3DE6166DC7}" type="parTrans" cxnId="{8A445F2D-51B4-45E7-A43C-71062A63F283}">
      <dgm:prSet/>
      <dgm:spPr/>
      <dgm:t>
        <a:bodyPr/>
        <a:lstStyle/>
        <a:p>
          <a:endParaRPr lang="en-US"/>
        </a:p>
      </dgm:t>
    </dgm:pt>
    <dgm:pt modelId="{8DF5819C-254E-4175-97F5-7987F757BD35}" type="sibTrans" cxnId="{8A445F2D-51B4-45E7-A43C-71062A63F283}">
      <dgm:prSet/>
      <dgm:spPr/>
      <dgm:t>
        <a:bodyPr/>
        <a:lstStyle/>
        <a:p>
          <a:endParaRPr lang="en-US"/>
        </a:p>
      </dgm:t>
    </dgm:pt>
    <dgm:pt modelId="{2DC7314D-1D1F-4C53-9F6A-C43BDF312176}">
      <dgm:prSet phldrT="[Text]"/>
      <dgm:spPr/>
      <dgm:t>
        <a:bodyPr/>
        <a:lstStyle/>
        <a:p>
          <a:r>
            <a:rPr lang="mk-MK" dirty="0" smtClean="0"/>
            <a:t>Правна регулатива</a:t>
          </a:r>
          <a:endParaRPr lang="en-US" dirty="0"/>
        </a:p>
      </dgm:t>
    </dgm:pt>
    <dgm:pt modelId="{0F842D20-ED9F-4944-A70E-8210FD365896}" type="parTrans" cxnId="{2794CF3C-6CB5-49F6-8898-E44A943802C3}">
      <dgm:prSet/>
      <dgm:spPr/>
      <dgm:t>
        <a:bodyPr/>
        <a:lstStyle/>
        <a:p>
          <a:endParaRPr lang="en-US"/>
        </a:p>
      </dgm:t>
    </dgm:pt>
    <dgm:pt modelId="{5CBAF8E2-83F2-49D5-B9A9-52D18C542A71}" type="sibTrans" cxnId="{2794CF3C-6CB5-49F6-8898-E44A943802C3}">
      <dgm:prSet/>
      <dgm:spPr/>
      <dgm:t>
        <a:bodyPr/>
        <a:lstStyle/>
        <a:p>
          <a:endParaRPr lang="en-US"/>
        </a:p>
      </dgm:t>
    </dgm:pt>
    <dgm:pt modelId="{566AB0A0-3E47-47D7-87B5-D7EF8B0C9E2E}">
      <dgm:prSet phldrT="[Text]" custT="1"/>
      <dgm:spPr/>
      <dgm:t>
        <a:bodyPr/>
        <a:lstStyle/>
        <a:p>
          <a:r>
            <a:rPr lang="mk-MK" sz="1200" dirty="0" smtClean="0"/>
            <a:t>Конкуренција</a:t>
          </a:r>
        </a:p>
        <a:p>
          <a:endParaRPr lang="en-US" sz="1000" dirty="0"/>
        </a:p>
      </dgm:t>
    </dgm:pt>
    <dgm:pt modelId="{22145061-F7D8-4AD3-969A-92771AFCD913}" type="parTrans" cxnId="{E004F277-FB62-4E37-A423-57D1978DCC1A}">
      <dgm:prSet/>
      <dgm:spPr/>
      <dgm:t>
        <a:bodyPr/>
        <a:lstStyle/>
        <a:p>
          <a:endParaRPr lang="en-US"/>
        </a:p>
      </dgm:t>
    </dgm:pt>
    <dgm:pt modelId="{4E0E0B8F-9067-46BC-996D-27C83B82EA19}" type="sibTrans" cxnId="{E004F277-FB62-4E37-A423-57D1978DCC1A}">
      <dgm:prSet/>
      <dgm:spPr/>
      <dgm:t>
        <a:bodyPr/>
        <a:lstStyle/>
        <a:p>
          <a:endParaRPr lang="en-US"/>
        </a:p>
      </dgm:t>
    </dgm:pt>
    <dgm:pt modelId="{B3E2B112-E214-40F9-82B8-4FCB4AF348A4}">
      <dgm:prSet phldrT="[Text]" phldr="1"/>
      <dgm:spPr/>
      <dgm:t>
        <a:bodyPr/>
        <a:lstStyle/>
        <a:p>
          <a:endParaRPr lang="en-US"/>
        </a:p>
      </dgm:t>
    </dgm:pt>
    <dgm:pt modelId="{4B4CD593-A191-48C4-9AB8-7E23C7FA407D}" type="parTrans" cxnId="{3D5991B5-D2A8-4113-80D5-4D44DA54EE1F}">
      <dgm:prSet/>
      <dgm:spPr/>
      <dgm:t>
        <a:bodyPr/>
        <a:lstStyle/>
        <a:p>
          <a:endParaRPr lang="en-US"/>
        </a:p>
      </dgm:t>
    </dgm:pt>
    <dgm:pt modelId="{3561AA21-0A5F-4380-A1BE-F67327415B5C}" type="sibTrans" cxnId="{3D5991B5-D2A8-4113-80D5-4D44DA54EE1F}">
      <dgm:prSet/>
      <dgm:spPr/>
      <dgm:t>
        <a:bodyPr/>
        <a:lstStyle/>
        <a:p>
          <a:endParaRPr lang="en-US"/>
        </a:p>
      </dgm:t>
    </dgm:pt>
    <dgm:pt modelId="{612F6052-33DA-4A39-B2EC-488F4D5E77E2}">
      <dgm:prSet phldrT="[Text]"/>
      <dgm:spPr/>
      <dgm:t>
        <a:bodyPr/>
        <a:lstStyle/>
        <a:p>
          <a:endParaRPr lang="en-US"/>
        </a:p>
      </dgm:t>
    </dgm:pt>
    <dgm:pt modelId="{A02E57B6-AA86-49A9-9974-0BF44A72AD22}" type="parTrans" cxnId="{7AB23F58-7AB2-40B1-B494-689F91CA0543}">
      <dgm:prSet/>
      <dgm:spPr/>
      <dgm:t>
        <a:bodyPr/>
        <a:lstStyle/>
        <a:p>
          <a:endParaRPr lang="en-US"/>
        </a:p>
      </dgm:t>
    </dgm:pt>
    <dgm:pt modelId="{B2B01BBB-05C7-46C5-AB7E-690B4855821B}" type="sibTrans" cxnId="{7AB23F58-7AB2-40B1-B494-689F91CA0543}">
      <dgm:prSet/>
      <dgm:spPr/>
      <dgm:t>
        <a:bodyPr/>
        <a:lstStyle/>
        <a:p>
          <a:endParaRPr lang="en-US"/>
        </a:p>
      </dgm:t>
    </dgm:pt>
    <dgm:pt modelId="{C047A771-9015-4F6B-AD3C-7FF121C8921B}">
      <dgm:prSet phldrT="[Text]"/>
      <dgm:spPr/>
      <dgm:t>
        <a:bodyPr/>
        <a:lstStyle/>
        <a:p>
          <a:endParaRPr lang="en-US" dirty="0"/>
        </a:p>
      </dgm:t>
    </dgm:pt>
    <dgm:pt modelId="{707C1784-0A66-47B3-82E0-DAB9E14568DB}" type="parTrans" cxnId="{5720B53B-A395-44C7-8794-EC59B8743999}">
      <dgm:prSet/>
      <dgm:spPr/>
      <dgm:t>
        <a:bodyPr/>
        <a:lstStyle/>
        <a:p>
          <a:endParaRPr lang="en-US"/>
        </a:p>
      </dgm:t>
    </dgm:pt>
    <dgm:pt modelId="{65861119-A717-4222-A391-5C11160B2795}" type="sibTrans" cxnId="{5720B53B-A395-44C7-8794-EC59B8743999}">
      <dgm:prSet/>
      <dgm:spPr/>
      <dgm:t>
        <a:bodyPr/>
        <a:lstStyle/>
        <a:p>
          <a:endParaRPr lang="en-US"/>
        </a:p>
      </dgm:t>
    </dgm:pt>
    <dgm:pt modelId="{BFF0B86A-049D-4576-A090-50CFBAB6D539}">
      <dgm:prSet phldrT="[Text]" custT="1"/>
      <dgm:spPr/>
      <dgm:t>
        <a:bodyPr/>
        <a:lstStyle/>
        <a:p>
          <a:r>
            <a:rPr lang="mk-MK" sz="1200" dirty="0" smtClean="0"/>
            <a:t>Општествена одговорност и етика</a:t>
          </a:r>
          <a:endParaRPr lang="en-US" sz="1200" dirty="0"/>
        </a:p>
      </dgm:t>
    </dgm:pt>
    <dgm:pt modelId="{6021C057-BDA0-4838-B76D-90B5F1F5FE45}" type="parTrans" cxnId="{823A11D9-57EB-4BE4-91BA-9B6C4DA59783}">
      <dgm:prSet/>
      <dgm:spPr/>
      <dgm:t>
        <a:bodyPr/>
        <a:lstStyle/>
        <a:p>
          <a:endParaRPr lang="en-US"/>
        </a:p>
      </dgm:t>
    </dgm:pt>
    <dgm:pt modelId="{22E7CAC7-A9ED-411F-9E0A-CFD245695408}" type="sibTrans" cxnId="{823A11D9-57EB-4BE4-91BA-9B6C4DA59783}">
      <dgm:prSet/>
      <dgm:spPr/>
      <dgm:t>
        <a:bodyPr/>
        <a:lstStyle/>
        <a:p>
          <a:endParaRPr lang="en-US"/>
        </a:p>
      </dgm:t>
    </dgm:pt>
    <dgm:pt modelId="{8BED181C-7FD1-4BB6-ACB4-F7E336328848}">
      <dgm:prSet phldrT="[Text]"/>
      <dgm:spPr/>
      <dgm:t>
        <a:bodyPr/>
        <a:lstStyle/>
        <a:p>
          <a:endParaRPr lang="en-US" dirty="0"/>
        </a:p>
      </dgm:t>
    </dgm:pt>
    <dgm:pt modelId="{022A68B6-B0F8-4A96-BDCF-7689124900E1}" type="parTrans" cxnId="{93A8ADDD-14C0-4E63-AE9F-BB436B8DAC78}">
      <dgm:prSet/>
      <dgm:spPr/>
      <dgm:t>
        <a:bodyPr/>
        <a:lstStyle/>
        <a:p>
          <a:endParaRPr lang="en-US"/>
        </a:p>
      </dgm:t>
    </dgm:pt>
    <dgm:pt modelId="{2B406A38-1FC1-4884-991D-12E074309767}" type="sibTrans" cxnId="{93A8ADDD-14C0-4E63-AE9F-BB436B8DAC78}">
      <dgm:prSet/>
      <dgm:spPr/>
      <dgm:t>
        <a:bodyPr/>
        <a:lstStyle/>
        <a:p>
          <a:endParaRPr lang="en-US"/>
        </a:p>
      </dgm:t>
    </dgm:pt>
    <dgm:pt modelId="{B7C9AF65-EE40-4D18-8424-26DC0518B6FA}" type="pres">
      <dgm:prSet presAssocID="{B1670B9E-89F9-4AEC-921F-60D9C4979B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8ECA91-8F1D-472D-8026-47A22124B0FE}" type="pres">
      <dgm:prSet presAssocID="{6D5BB39B-A996-4C2E-B1C5-095FF6F586B2}" presName="dummy" presStyleCnt="0"/>
      <dgm:spPr/>
    </dgm:pt>
    <dgm:pt modelId="{AB8FDF87-7FF2-4B29-B5EC-3393DF47BF69}" type="pres">
      <dgm:prSet presAssocID="{6D5BB39B-A996-4C2E-B1C5-095FF6F586B2}" presName="node" presStyleLbl="revTx" presStyleIdx="0" presStyleCnt="9" custScaleX="194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8FF2E-32A5-495A-8A36-F0A4F5DF30EA}" type="pres">
      <dgm:prSet presAssocID="{073B8358-25F1-43E7-9292-8449B987323D}" presName="sibTrans" presStyleLbl="node1" presStyleIdx="0" presStyleCnt="9"/>
      <dgm:spPr/>
      <dgm:t>
        <a:bodyPr/>
        <a:lstStyle/>
        <a:p>
          <a:endParaRPr lang="en-US"/>
        </a:p>
      </dgm:t>
    </dgm:pt>
    <dgm:pt modelId="{1B4E088E-7646-45DE-A9E1-A46BF48FA3A2}" type="pres">
      <dgm:prSet presAssocID="{612F6052-33DA-4A39-B2EC-488F4D5E77E2}" presName="dummy" presStyleCnt="0"/>
      <dgm:spPr/>
    </dgm:pt>
    <dgm:pt modelId="{E8BA1B2C-F2F2-4986-B463-CA9D6705B268}" type="pres">
      <dgm:prSet presAssocID="{612F6052-33DA-4A39-B2EC-488F4D5E77E2}" presName="node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3D3D2-F2A6-4797-992D-3DF3FD53E126}" type="pres">
      <dgm:prSet presAssocID="{B2B01BBB-05C7-46C5-AB7E-690B4855821B}" presName="sibTrans" presStyleLbl="node1" presStyleIdx="1" presStyleCnt="9"/>
      <dgm:spPr/>
      <dgm:t>
        <a:bodyPr/>
        <a:lstStyle/>
        <a:p>
          <a:endParaRPr lang="en-US"/>
        </a:p>
      </dgm:t>
    </dgm:pt>
    <dgm:pt modelId="{7DEFD6E4-52E1-4473-846A-BA0E1F5CBCD8}" type="pres">
      <dgm:prSet presAssocID="{66B92531-C23E-4D3D-8176-D025ECEE1B94}" presName="dummy" presStyleCnt="0"/>
      <dgm:spPr/>
    </dgm:pt>
    <dgm:pt modelId="{BA13B192-34F1-45C7-8828-1A2DB1A919C2}" type="pres">
      <dgm:prSet presAssocID="{66B92531-C23E-4D3D-8176-D025ECEE1B94}" presName="node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14D08-C15A-41B8-9438-13FAA9C87FC7}" type="pres">
      <dgm:prSet presAssocID="{8DF5819C-254E-4175-97F5-7987F757BD35}" presName="sibTrans" presStyleLbl="node1" presStyleIdx="2" presStyleCnt="9"/>
      <dgm:spPr/>
      <dgm:t>
        <a:bodyPr/>
        <a:lstStyle/>
        <a:p>
          <a:endParaRPr lang="en-US"/>
        </a:p>
      </dgm:t>
    </dgm:pt>
    <dgm:pt modelId="{DBA9DA96-8372-4AD9-A3B3-333D28F4535F}" type="pres">
      <dgm:prSet presAssocID="{C047A771-9015-4F6B-AD3C-7FF121C8921B}" presName="dummy" presStyleCnt="0"/>
      <dgm:spPr/>
    </dgm:pt>
    <dgm:pt modelId="{2AD8D3FE-5964-4AB2-8F0D-4E5F8C896A27}" type="pres">
      <dgm:prSet presAssocID="{C047A771-9015-4F6B-AD3C-7FF121C8921B}" presName="node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A00C8-BA30-477C-8CB4-A9B4BBEFC8A5}" type="pres">
      <dgm:prSet presAssocID="{65861119-A717-4222-A391-5C11160B2795}" presName="sibTrans" presStyleLbl="node1" presStyleIdx="3" presStyleCnt="9"/>
      <dgm:spPr/>
      <dgm:t>
        <a:bodyPr/>
        <a:lstStyle/>
        <a:p>
          <a:endParaRPr lang="en-US"/>
        </a:p>
      </dgm:t>
    </dgm:pt>
    <dgm:pt modelId="{3BDF7D4A-E564-4DD4-81D1-01888311CFA2}" type="pres">
      <dgm:prSet presAssocID="{2DC7314D-1D1F-4C53-9F6A-C43BDF312176}" presName="dummy" presStyleCnt="0"/>
      <dgm:spPr/>
    </dgm:pt>
    <dgm:pt modelId="{A3261C13-327C-42A4-A58D-972F6031C812}" type="pres">
      <dgm:prSet presAssocID="{2DC7314D-1D1F-4C53-9F6A-C43BDF312176}" presName="node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DFDE2-85B0-43B9-B5E6-0B3D1AA8CDA7}" type="pres">
      <dgm:prSet presAssocID="{5CBAF8E2-83F2-49D5-B9A9-52D18C542A71}" presName="sibTrans" presStyleLbl="node1" presStyleIdx="4" presStyleCnt="9"/>
      <dgm:spPr/>
      <dgm:t>
        <a:bodyPr/>
        <a:lstStyle/>
        <a:p>
          <a:endParaRPr lang="en-US"/>
        </a:p>
      </dgm:t>
    </dgm:pt>
    <dgm:pt modelId="{4289EF92-0FCB-41C3-A213-D03F7EC63125}" type="pres">
      <dgm:prSet presAssocID="{BFF0B86A-049D-4576-A090-50CFBAB6D539}" presName="dummy" presStyleCnt="0"/>
      <dgm:spPr/>
    </dgm:pt>
    <dgm:pt modelId="{ADE2BE3C-2B9B-4B63-B310-A17B8B393F66}" type="pres">
      <dgm:prSet presAssocID="{BFF0B86A-049D-4576-A090-50CFBAB6D539}" presName="node" presStyleLbl="revTx" presStyleIdx="5" presStyleCnt="9" custScaleX="236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EF6E8-6556-41A3-9722-4E4C80B07027}" type="pres">
      <dgm:prSet presAssocID="{22E7CAC7-A9ED-411F-9E0A-CFD245695408}" presName="sibTrans" presStyleLbl="node1" presStyleIdx="5" presStyleCnt="9"/>
      <dgm:spPr/>
      <dgm:t>
        <a:bodyPr/>
        <a:lstStyle/>
        <a:p>
          <a:endParaRPr lang="en-US"/>
        </a:p>
      </dgm:t>
    </dgm:pt>
    <dgm:pt modelId="{E019CAB8-60D4-4808-BE48-AFC9D4BFC4B5}" type="pres">
      <dgm:prSet presAssocID="{8BED181C-7FD1-4BB6-ACB4-F7E336328848}" presName="dummy" presStyleCnt="0"/>
      <dgm:spPr/>
    </dgm:pt>
    <dgm:pt modelId="{229CA33C-232B-427A-8886-E6E5D510E913}" type="pres">
      <dgm:prSet presAssocID="{8BED181C-7FD1-4BB6-ACB4-F7E336328848}" presName="node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191D06-81C8-4B05-853B-D5D194238771}" type="pres">
      <dgm:prSet presAssocID="{2B406A38-1FC1-4884-991D-12E074309767}" presName="sibTrans" presStyleLbl="node1" presStyleIdx="6" presStyleCnt="9"/>
      <dgm:spPr/>
      <dgm:t>
        <a:bodyPr/>
        <a:lstStyle/>
        <a:p>
          <a:endParaRPr lang="en-US"/>
        </a:p>
      </dgm:t>
    </dgm:pt>
    <dgm:pt modelId="{630F3875-D99B-4DE2-B744-79F7AC96A7C9}" type="pres">
      <dgm:prSet presAssocID="{566AB0A0-3E47-47D7-87B5-D7EF8B0C9E2E}" presName="dummy" presStyleCnt="0"/>
      <dgm:spPr/>
    </dgm:pt>
    <dgm:pt modelId="{9965A7C4-37E9-4377-950F-75B884B815E8}" type="pres">
      <dgm:prSet presAssocID="{566AB0A0-3E47-47D7-87B5-D7EF8B0C9E2E}" presName="node" presStyleLbl="revTx" presStyleIdx="7" presStyleCnt="9" custScaleX="1178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9D22E6-4F7B-4AB6-BA2D-3870BFEC9E27}" type="pres">
      <dgm:prSet presAssocID="{4E0E0B8F-9067-46BC-996D-27C83B82EA19}" presName="sibTrans" presStyleLbl="node1" presStyleIdx="7" presStyleCnt="9"/>
      <dgm:spPr/>
      <dgm:t>
        <a:bodyPr/>
        <a:lstStyle/>
        <a:p>
          <a:endParaRPr lang="en-US"/>
        </a:p>
      </dgm:t>
    </dgm:pt>
    <dgm:pt modelId="{4DF98BD1-EC2A-43C8-8F42-FBC0388EB896}" type="pres">
      <dgm:prSet presAssocID="{B3E2B112-E214-40F9-82B8-4FCB4AF348A4}" presName="dummy" presStyleCnt="0"/>
      <dgm:spPr/>
    </dgm:pt>
    <dgm:pt modelId="{669CB4EE-8CF5-4C1C-BC25-757D92515FE8}" type="pres">
      <dgm:prSet presAssocID="{B3E2B112-E214-40F9-82B8-4FCB4AF348A4}" presName="node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E4F5E-CFD6-4A1B-8B22-FB05B87F3BEB}" type="pres">
      <dgm:prSet presAssocID="{3561AA21-0A5F-4380-A1BE-F67327415B5C}" presName="sibTrans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AB23F58-7AB2-40B1-B494-689F91CA0543}" srcId="{B1670B9E-89F9-4AEC-921F-60D9C4979B91}" destId="{612F6052-33DA-4A39-B2EC-488F4D5E77E2}" srcOrd="1" destOrd="0" parTransId="{A02E57B6-AA86-49A9-9974-0BF44A72AD22}" sibTransId="{B2B01BBB-05C7-46C5-AB7E-690B4855821B}"/>
    <dgm:cxn modelId="{64D169BA-9636-448D-B313-C1127834521B}" type="presOf" srcId="{B1670B9E-89F9-4AEC-921F-60D9C4979B91}" destId="{B7C9AF65-EE40-4D18-8424-26DC0518B6FA}" srcOrd="0" destOrd="0" presId="urn:microsoft.com/office/officeart/2005/8/layout/cycle1"/>
    <dgm:cxn modelId="{E004F277-FB62-4E37-A423-57D1978DCC1A}" srcId="{B1670B9E-89F9-4AEC-921F-60D9C4979B91}" destId="{566AB0A0-3E47-47D7-87B5-D7EF8B0C9E2E}" srcOrd="7" destOrd="0" parTransId="{22145061-F7D8-4AD3-969A-92771AFCD913}" sibTransId="{4E0E0B8F-9067-46BC-996D-27C83B82EA19}"/>
    <dgm:cxn modelId="{AB030ED0-85AC-4460-AC97-39106CF7C4DC}" type="presOf" srcId="{65861119-A717-4222-A391-5C11160B2795}" destId="{7ECA00C8-BA30-477C-8CB4-A9B4BBEFC8A5}" srcOrd="0" destOrd="0" presId="urn:microsoft.com/office/officeart/2005/8/layout/cycle1"/>
    <dgm:cxn modelId="{38BCA214-EF9F-48E3-8C51-B2D875729F6B}" type="presOf" srcId="{566AB0A0-3E47-47D7-87B5-D7EF8B0C9E2E}" destId="{9965A7C4-37E9-4377-950F-75B884B815E8}" srcOrd="0" destOrd="0" presId="urn:microsoft.com/office/officeart/2005/8/layout/cycle1"/>
    <dgm:cxn modelId="{101E9AB2-0E83-4E0A-9E27-F0E1E97CF7B4}" type="presOf" srcId="{C047A771-9015-4F6B-AD3C-7FF121C8921B}" destId="{2AD8D3FE-5964-4AB2-8F0D-4E5F8C896A27}" srcOrd="0" destOrd="0" presId="urn:microsoft.com/office/officeart/2005/8/layout/cycle1"/>
    <dgm:cxn modelId="{656EA1E5-0C07-42DE-9FDE-01B37A953C51}" type="presOf" srcId="{B2B01BBB-05C7-46C5-AB7E-690B4855821B}" destId="{4083D3D2-F2A6-4797-992D-3DF3FD53E126}" srcOrd="0" destOrd="0" presId="urn:microsoft.com/office/officeart/2005/8/layout/cycle1"/>
    <dgm:cxn modelId="{CFC56BCE-BF29-4C33-8908-D36791FD4361}" type="presOf" srcId="{66B92531-C23E-4D3D-8176-D025ECEE1B94}" destId="{BA13B192-34F1-45C7-8828-1A2DB1A919C2}" srcOrd="0" destOrd="0" presId="urn:microsoft.com/office/officeart/2005/8/layout/cycle1"/>
    <dgm:cxn modelId="{7107C399-59F6-4D7C-963B-136912E70783}" type="presOf" srcId="{B3E2B112-E214-40F9-82B8-4FCB4AF348A4}" destId="{669CB4EE-8CF5-4C1C-BC25-757D92515FE8}" srcOrd="0" destOrd="0" presId="urn:microsoft.com/office/officeart/2005/8/layout/cycle1"/>
    <dgm:cxn modelId="{33E721DC-9CA7-4CDE-9410-8F2C5BBFF86E}" type="presOf" srcId="{8BED181C-7FD1-4BB6-ACB4-F7E336328848}" destId="{229CA33C-232B-427A-8886-E6E5D510E913}" srcOrd="0" destOrd="0" presId="urn:microsoft.com/office/officeart/2005/8/layout/cycle1"/>
    <dgm:cxn modelId="{14719F8F-13B9-45CD-873E-B9ABEE0AE434}" type="presOf" srcId="{3561AA21-0A5F-4380-A1BE-F67327415B5C}" destId="{9CBE4F5E-CFD6-4A1B-8B22-FB05B87F3BEB}" srcOrd="0" destOrd="0" presId="urn:microsoft.com/office/officeart/2005/8/layout/cycle1"/>
    <dgm:cxn modelId="{93604DBA-F1DE-4AB9-8787-390C1A2ADF4D}" type="presOf" srcId="{BFF0B86A-049D-4576-A090-50CFBAB6D539}" destId="{ADE2BE3C-2B9B-4B63-B310-A17B8B393F66}" srcOrd="0" destOrd="0" presId="urn:microsoft.com/office/officeart/2005/8/layout/cycle1"/>
    <dgm:cxn modelId="{A1FC58CE-D79E-4D90-B9AA-E660735B9266}" type="presOf" srcId="{22E7CAC7-A9ED-411F-9E0A-CFD245695408}" destId="{57BEF6E8-6556-41A3-9722-4E4C80B07027}" srcOrd="0" destOrd="0" presId="urn:microsoft.com/office/officeart/2005/8/layout/cycle1"/>
    <dgm:cxn modelId="{9183B2A7-EC2A-43E5-8463-422D35852E5A}" type="presOf" srcId="{5CBAF8E2-83F2-49D5-B9A9-52D18C542A71}" destId="{101DFDE2-85B0-43B9-B5E6-0B3D1AA8CDA7}" srcOrd="0" destOrd="0" presId="urn:microsoft.com/office/officeart/2005/8/layout/cycle1"/>
    <dgm:cxn modelId="{5D30301E-71D0-4423-8D36-6E5AC7DFFF10}" type="presOf" srcId="{612F6052-33DA-4A39-B2EC-488F4D5E77E2}" destId="{E8BA1B2C-F2F2-4986-B463-CA9D6705B268}" srcOrd="0" destOrd="0" presId="urn:microsoft.com/office/officeart/2005/8/layout/cycle1"/>
    <dgm:cxn modelId="{0BE3D89D-414F-4284-A718-A3FF11254F35}" type="presOf" srcId="{8DF5819C-254E-4175-97F5-7987F757BD35}" destId="{82F14D08-C15A-41B8-9438-13FAA9C87FC7}" srcOrd="0" destOrd="0" presId="urn:microsoft.com/office/officeart/2005/8/layout/cycle1"/>
    <dgm:cxn modelId="{28123E5F-107F-400B-99EC-3E8558E07F1B}" type="presOf" srcId="{073B8358-25F1-43E7-9292-8449B987323D}" destId="{5118FF2E-32A5-495A-8A36-F0A4F5DF30EA}" srcOrd="0" destOrd="0" presId="urn:microsoft.com/office/officeart/2005/8/layout/cycle1"/>
    <dgm:cxn modelId="{93A8ADDD-14C0-4E63-AE9F-BB436B8DAC78}" srcId="{B1670B9E-89F9-4AEC-921F-60D9C4979B91}" destId="{8BED181C-7FD1-4BB6-ACB4-F7E336328848}" srcOrd="6" destOrd="0" parTransId="{022A68B6-B0F8-4A96-BDCF-7689124900E1}" sibTransId="{2B406A38-1FC1-4884-991D-12E074309767}"/>
    <dgm:cxn modelId="{2794CF3C-6CB5-49F6-8898-E44A943802C3}" srcId="{B1670B9E-89F9-4AEC-921F-60D9C4979B91}" destId="{2DC7314D-1D1F-4C53-9F6A-C43BDF312176}" srcOrd="4" destOrd="0" parTransId="{0F842D20-ED9F-4944-A70E-8210FD365896}" sibTransId="{5CBAF8E2-83F2-49D5-B9A9-52D18C542A71}"/>
    <dgm:cxn modelId="{01105483-0B5B-40B3-879A-07E3CFEFD7C2}" srcId="{B1670B9E-89F9-4AEC-921F-60D9C4979B91}" destId="{6D5BB39B-A996-4C2E-B1C5-095FF6F586B2}" srcOrd="0" destOrd="0" parTransId="{3E340B5C-BA18-4217-83F1-F5C35350005A}" sibTransId="{073B8358-25F1-43E7-9292-8449B987323D}"/>
    <dgm:cxn modelId="{B9BE212A-20F8-4F58-A4CC-AB3663103EE4}" type="presOf" srcId="{4E0E0B8F-9067-46BC-996D-27C83B82EA19}" destId="{F49D22E6-4F7B-4AB6-BA2D-3870BFEC9E27}" srcOrd="0" destOrd="0" presId="urn:microsoft.com/office/officeart/2005/8/layout/cycle1"/>
    <dgm:cxn modelId="{823A11D9-57EB-4BE4-91BA-9B6C4DA59783}" srcId="{B1670B9E-89F9-4AEC-921F-60D9C4979B91}" destId="{BFF0B86A-049D-4576-A090-50CFBAB6D539}" srcOrd="5" destOrd="0" parTransId="{6021C057-BDA0-4838-B76D-90B5F1F5FE45}" sibTransId="{22E7CAC7-A9ED-411F-9E0A-CFD245695408}"/>
    <dgm:cxn modelId="{359D65DB-4FA4-493B-816B-72891C2F7AFA}" type="presOf" srcId="{2DC7314D-1D1F-4C53-9F6A-C43BDF312176}" destId="{A3261C13-327C-42A4-A58D-972F6031C812}" srcOrd="0" destOrd="0" presId="urn:microsoft.com/office/officeart/2005/8/layout/cycle1"/>
    <dgm:cxn modelId="{3D5991B5-D2A8-4113-80D5-4D44DA54EE1F}" srcId="{B1670B9E-89F9-4AEC-921F-60D9C4979B91}" destId="{B3E2B112-E214-40F9-82B8-4FCB4AF348A4}" srcOrd="8" destOrd="0" parTransId="{4B4CD593-A191-48C4-9AB8-7E23C7FA407D}" sibTransId="{3561AA21-0A5F-4380-A1BE-F67327415B5C}"/>
    <dgm:cxn modelId="{8A445F2D-51B4-45E7-A43C-71062A63F283}" srcId="{B1670B9E-89F9-4AEC-921F-60D9C4979B91}" destId="{66B92531-C23E-4D3D-8176-D025ECEE1B94}" srcOrd="2" destOrd="0" parTransId="{F5FAC28C-F703-4F01-BFDE-8D3DE6166DC7}" sibTransId="{8DF5819C-254E-4175-97F5-7987F757BD35}"/>
    <dgm:cxn modelId="{5720B53B-A395-44C7-8794-EC59B8743999}" srcId="{B1670B9E-89F9-4AEC-921F-60D9C4979B91}" destId="{C047A771-9015-4F6B-AD3C-7FF121C8921B}" srcOrd="3" destOrd="0" parTransId="{707C1784-0A66-47B3-82E0-DAB9E14568DB}" sibTransId="{65861119-A717-4222-A391-5C11160B2795}"/>
    <dgm:cxn modelId="{7B419144-11F9-46B3-8565-21AD2B979209}" type="presOf" srcId="{6D5BB39B-A996-4C2E-B1C5-095FF6F586B2}" destId="{AB8FDF87-7FF2-4B29-B5EC-3393DF47BF69}" srcOrd="0" destOrd="0" presId="urn:microsoft.com/office/officeart/2005/8/layout/cycle1"/>
    <dgm:cxn modelId="{F6A41E3A-1A65-4BB3-BF62-4FBB5D7094FD}" type="presOf" srcId="{2B406A38-1FC1-4884-991D-12E074309767}" destId="{EC191D06-81C8-4B05-853B-D5D194238771}" srcOrd="0" destOrd="0" presId="urn:microsoft.com/office/officeart/2005/8/layout/cycle1"/>
    <dgm:cxn modelId="{F492ECC9-C3AB-489D-86A5-386BD205E37C}" type="presParOf" srcId="{B7C9AF65-EE40-4D18-8424-26DC0518B6FA}" destId="{CB8ECA91-8F1D-472D-8026-47A22124B0FE}" srcOrd="0" destOrd="0" presId="urn:microsoft.com/office/officeart/2005/8/layout/cycle1"/>
    <dgm:cxn modelId="{8DCE6A63-9580-4BFB-A18D-D39BEBA63634}" type="presParOf" srcId="{B7C9AF65-EE40-4D18-8424-26DC0518B6FA}" destId="{AB8FDF87-7FF2-4B29-B5EC-3393DF47BF69}" srcOrd="1" destOrd="0" presId="urn:microsoft.com/office/officeart/2005/8/layout/cycle1"/>
    <dgm:cxn modelId="{7230C1ED-FCBA-4F50-8FD1-2EF1535FBD06}" type="presParOf" srcId="{B7C9AF65-EE40-4D18-8424-26DC0518B6FA}" destId="{5118FF2E-32A5-495A-8A36-F0A4F5DF30EA}" srcOrd="2" destOrd="0" presId="urn:microsoft.com/office/officeart/2005/8/layout/cycle1"/>
    <dgm:cxn modelId="{896E1F84-19E2-4C1B-8E05-C06680CB4B41}" type="presParOf" srcId="{B7C9AF65-EE40-4D18-8424-26DC0518B6FA}" destId="{1B4E088E-7646-45DE-A9E1-A46BF48FA3A2}" srcOrd="3" destOrd="0" presId="urn:microsoft.com/office/officeart/2005/8/layout/cycle1"/>
    <dgm:cxn modelId="{3A6EC9CE-7E28-4249-A71E-E3D8D8568A45}" type="presParOf" srcId="{B7C9AF65-EE40-4D18-8424-26DC0518B6FA}" destId="{E8BA1B2C-F2F2-4986-B463-CA9D6705B268}" srcOrd="4" destOrd="0" presId="urn:microsoft.com/office/officeart/2005/8/layout/cycle1"/>
    <dgm:cxn modelId="{7700BBFE-FDCD-403F-B469-29F94C8523E6}" type="presParOf" srcId="{B7C9AF65-EE40-4D18-8424-26DC0518B6FA}" destId="{4083D3D2-F2A6-4797-992D-3DF3FD53E126}" srcOrd="5" destOrd="0" presId="urn:microsoft.com/office/officeart/2005/8/layout/cycle1"/>
    <dgm:cxn modelId="{F20878AE-3F65-4351-BAE4-80B0346723B0}" type="presParOf" srcId="{B7C9AF65-EE40-4D18-8424-26DC0518B6FA}" destId="{7DEFD6E4-52E1-4473-846A-BA0E1F5CBCD8}" srcOrd="6" destOrd="0" presId="urn:microsoft.com/office/officeart/2005/8/layout/cycle1"/>
    <dgm:cxn modelId="{470CF99D-A66F-4C05-AECD-862AF5690633}" type="presParOf" srcId="{B7C9AF65-EE40-4D18-8424-26DC0518B6FA}" destId="{BA13B192-34F1-45C7-8828-1A2DB1A919C2}" srcOrd="7" destOrd="0" presId="urn:microsoft.com/office/officeart/2005/8/layout/cycle1"/>
    <dgm:cxn modelId="{3892DE96-584E-4233-A55F-9DC436881D8F}" type="presParOf" srcId="{B7C9AF65-EE40-4D18-8424-26DC0518B6FA}" destId="{82F14D08-C15A-41B8-9438-13FAA9C87FC7}" srcOrd="8" destOrd="0" presId="urn:microsoft.com/office/officeart/2005/8/layout/cycle1"/>
    <dgm:cxn modelId="{E1AF255A-2FB3-4616-A131-3264952DAD0C}" type="presParOf" srcId="{B7C9AF65-EE40-4D18-8424-26DC0518B6FA}" destId="{DBA9DA96-8372-4AD9-A3B3-333D28F4535F}" srcOrd="9" destOrd="0" presId="urn:microsoft.com/office/officeart/2005/8/layout/cycle1"/>
    <dgm:cxn modelId="{AE1FC25F-85FF-43EA-BED8-46F57B970681}" type="presParOf" srcId="{B7C9AF65-EE40-4D18-8424-26DC0518B6FA}" destId="{2AD8D3FE-5964-4AB2-8F0D-4E5F8C896A27}" srcOrd="10" destOrd="0" presId="urn:microsoft.com/office/officeart/2005/8/layout/cycle1"/>
    <dgm:cxn modelId="{2BA8FF52-8BDD-4DBE-820F-9C04CC49E3F7}" type="presParOf" srcId="{B7C9AF65-EE40-4D18-8424-26DC0518B6FA}" destId="{7ECA00C8-BA30-477C-8CB4-A9B4BBEFC8A5}" srcOrd="11" destOrd="0" presId="urn:microsoft.com/office/officeart/2005/8/layout/cycle1"/>
    <dgm:cxn modelId="{6905C697-AB31-487C-A419-FF17294AAD82}" type="presParOf" srcId="{B7C9AF65-EE40-4D18-8424-26DC0518B6FA}" destId="{3BDF7D4A-E564-4DD4-81D1-01888311CFA2}" srcOrd="12" destOrd="0" presId="urn:microsoft.com/office/officeart/2005/8/layout/cycle1"/>
    <dgm:cxn modelId="{52AC7F02-F853-4D75-AE18-199BBAAD3FE2}" type="presParOf" srcId="{B7C9AF65-EE40-4D18-8424-26DC0518B6FA}" destId="{A3261C13-327C-42A4-A58D-972F6031C812}" srcOrd="13" destOrd="0" presId="urn:microsoft.com/office/officeart/2005/8/layout/cycle1"/>
    <dgm:cxn modelId="{9AA79C1A-5419-4EB1-812A-D03F87307E10}" type="presParOf" srcId="{B7C9AF65-EE40-4D18-8424-26DC0518B6FA}" destId="{101DFDE2-85B0-43B9-B5E6-0B3D1AA8CDA7}" srcOrd="14" destOrd="0" presId="urn:microsoft.com/office/officeart/2005/8/layout/cycle1"/>
    <dgm:cxn modelId="{714A270A-0867-4584-80C9-731A6327F229}" type="presParOf" srcId="{B7C9AF65-EE40-4D18-8424-26DC0518B6FA}" destId="{4289EF92-0FCB-41C3-A213-D03F7EC63125}" srcOrd="15" destOrd="0" presId="urn:microsoft.com/office/officeart/2005/8/layout/cycle1"/>
    <dgm:cxn modelId="{4B080838-6815-445C-BA21-C3A2A9B6D536}" type="presParOf" srcId="{B7C9AF65-EE40-4D18-8424-26DC0518B6FA}" destId="{ADE2BE3C-2B9B-4B63-B310-A17B8B393F66}" srcOrd="16" destOrd="0" presId="urn:microsoft.com/office/officeart/2005/8/layout/cycle1"/>
    <dgm:cxn modelId="{BC14CA49-7538-45FB-9065-A1C4A919F716}" type="presParOf" srcId="{B7C9AF65-EE40-4D18-8424-26DC0518B6FA}" destId="{57BEF6E8-6556-41A3-9722-4E4C80B07027}" srcOrd="17" destOrd="0" presId="urn:microsoft.com/office/officeart/2005/8/layout/cycle1"/>
    <dgm:cxn modelId="{9789F8FC-461C-4924-8C8C-646304B6DD38}" type="presParOf" srcId="{B7C9AF65-EE40-4D18-8424-26DC0518B6FA}" destId="{E019CAB8-60D4-4808-BE48-AFC9D4BFC4B5}" srcOrd="18" destOrd="0" presId="urn:microsoft.com/office/officeart/2005/8/layout/cycle1"/>
    <dgm:cxn modelId="{B0B559D3-2CCB-4767-8CC2-F68B635DEBED}" type="presParOf" srcId="{B7C9AF65-EE40-4D18-8424-26DC0518B6FA}" destId="{229CA33C-232B-427A-8886-E6E5D510E913}" srcOrd="19" destOrd="0" presId="urn:microsoft.com/office/officeart/2005/8/layout/cycle1"/>
    <dgm:cxn modelId="{05142BCC-E708-4C22-8831-CE826821AB26}" type="presParOf" srcId="{B7C9AF65-EE40-4D18-8424-26DC0518B6FA}" destId="{EC191D06-81C8-4B05-853B-D5D194238771}" srcOrd="20" destOrd="0" presId="urn:microsoft.com/office/officeart/2005/8/layout/cycle1"/>
    <dgm:cxn modelId="{210CABBA-63C6-43EC-B7F9-82A9D8E7D96C}" type="presParOf" srcId="{B7C9AF65-EE40-4D18-8424-26DC0518B6FA}" destId="{630F3875-D99B-4DE2-B744-79F7AC96A7C9}" srcOrd="21" destOrd="0" presId="urn:microsoft.com/office/officeart/2005/8/layout/cycle1"/>
    <dgm:cxn modelId="{1A8638FD-C873-4F23-A098-E1D282B09935}" type="presParOf" srcId="{B7C9AF65-EE40-4D18-8424-26DC0518B6FA}" destId="{9965A7C4-37E9-4377-950F-75B884B815E8}" srcOrd="22" destOrd="0" presId="urn:microsoft.com/office/officeart/2005/8/layout/cycle1"/>
    <dgm:cxn modelId="{73FA1A7B-8B13-44D6-8DD5-0F168948D828}" type="presParOf" srcId="{B7C9AF65-EE40-4D18-8424-26DC0518B6FA}" destId="{F49D22E6-4F7B-4AB6-BA2D-3870BFEC9E27}" srcOrd="23" destOrd="0" presId="urn:microsoft.com/office/officeart/2005/8/layout/cycle1"/>
    <dgm:cxn modelId="{52E3D295-8B19-4BE6-8750-FA594822CB8A}" type="presParOf" srcId="{B7C9AF65-EE40-4D18-8424-26DC0518B6FA}" destId="{4DF98BD1-EC2A-43C8-8F42-FBC0388EB896}" srcOrd="24" destOrd="0" presId="urn:microsoft.com/office/officeart/2005/8/layout/cycle1"/>
    <dgm:cxn modelId="{4A3E769D-EB6D-4F77-BEA8-539263C1B45F}" type="presParOf" srcId="{B7C9AF65-EE40-4D18-8424-26DC0518B6FA}" destId="{669CB4EE-8CF5-4C1C-BC25-757D92515FE8}" srcOrd="25" destOrd="0" presId="urn:microsoft.com/office/officeart/2005/8/layout/cycle1"/>
    <dgm:cxn modelId="{8AD9209E-C692-4D51-A1FC-5FB6168254D4}" type="presParOf" srcId="{B7C9AF65-EE40-4D18-8424-26DC0518B6FA}" destId="{9CBE4F5E-CFD6-4A1B-8B22-FB05B87F3BEB}" srcOrd="26" destOrd="0" presId="urn:microsoft.com/office/officeart/2005/8/layout/cycle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СОЕУ </a:t>
            </a:r>
            <a:r>
              <a:rPr lang="en-US" dirty="0" smtClean="0"/>
              <a:t>“</a:t>
            </a:r>
            <a:r>
              <a:rPr lang="mk-MK" dirty="0" smtClean="0"/>
              <a:t>Јане Сандански</a:t>
            </a:r>
            <a:r>
              <a:rPr lang="en-US" smtClean="0"/>
              <a:t>”</a:t>
            </a:r>
            <a:r>
              <a:rPr lang="mk-MK" smtClean="0"/>
              <a:t> </a:t>
            </a:r>
            <a:r>
              <a:rPr lang="mk-MK" dirty="0" smtClean="0"/>
              <a:t>Битола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Бизнис </a:t>
            </a:r>
            <a:r>
              <a:rPr lang="en-US" dirty="0" smtClean="0"/>
              <a:t>IV </a:t>
            </a:r>
            <a:r>
              <a:rPr lang="mk-MK" dirty="0" smtClean="0"/>
              <a:t>година</a:t>
            </a:r>
          </a:p>
          <a:p>
            <a:r>
              <a:rPr lang="mk-MK" dirty="0" smtClean="0"/>
              <a:t>Предметен наставник Весна Василевска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Актуелни настани прочитајте на</a:t>
            </a:r>
            <a:br>
              <a:rPr lang="mk-MK" dirty="0" smtClean="0"/>
            </a:br>
            <a:r>
              <a:rPr lang="mk-MK" dirty="0" smtClean="0"/>
              <a:t> </a:t>
            </a:r>
            <a:br>
              <a:rPr lang="mk-MK" dirty="0" smtClean="0"/>
            </a:br>
            <a:r>
              <a:rPr lang="en-US" dirty="0" smtClean="0"/>
              <a:t>http://www.mchamber.org.mk/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Елементи на бизнис клима и мерки и инструменти за поддршка на прептриемништвото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917575"/>
          </a:xfrm>
        </p:spPr>
        <p:txBody>
          <a:bodyPr/>
          <a:lstStyle/>
          <a:p>
            <a:r>
              <a:rPr lang="mk-MK" dirty="0" smtClean="0"/>
              <a:t>Мегатрендови на развој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2004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Глобализација</a:t>
            </a:r>
          </a:p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Информатичка економија</a:t>
            </a:r>
          </a:p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Развој на финанасиски пазар</a:t>
            </a:r>
          </a:p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Кризата како потенцијална шанса</a:t>
            </a:r>
          </a:p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Нови пазари-Русија,Кина,Индија</a:t>
            </a:r>
          </a:p>
          <a:p>
            <a:pPr algn="l">
              <a:buFont typeface="Arial" pitchFamily="34" charset="0"/>
              <a:buChar char="•"/>
            </a:pPr>
            <a:r>
              <a:rPr lang="mk-MK" b="1" dirty="0" smtClean="0">
                <a:solidFill>
                  <a:schemeClr val="tx1"/>
                </a:solidFill>
              </a:rPr>
              <a:t>Пазар на менаџери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mk-MK" b="1" dirty="0" smtClean="0"/>
          </a:p>
          <a:p>
            <a:pPr algn="l"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business-</a:t>
            </a:r>
            <a:r>
              <a:rPr lang="mk-MK" dirty="0" smtClean="0"/>
              <a:t>основен бизнис</a:t>
            </a:r>
          </a:p>
          <a:p>
            <a:r>
              <a:rPr lang="en-US" dirty="0" err="1" smtClean="0"/>
              <a:t>Outsoursing</a:t>
            </a:r>
            <a:r>
              <a:rPr lang="en-US" dirty="0" smtClean="0"/>
              <a:t>  business-</a:t>
            </a:r>
            <a:r>
              <a:rPr lang="mk-MK" dirty="0" smtClean="0"/>
              <a:t>делегиран....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Public-Private-Partnership-</a:t>
            </a:r>
            <a:r>
              <a:rPr lang="mk-MK" dirty="0" smtClean="0"/>
              <a:t>јавно-приватно партнерство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772400" cy="5105399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1.Стекнете академско образование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mk-MK" dirty="0" smtClean="0"/>
              <a:t>Воспоставете мрежа на контакти</a:t>
            </a:r>
            <a:br>
              <a:rPr lang="mk-MK" dirty="0" smtClean="0"/>
            </a:br>
            <a:r>
              <a:rPr lang="mk-MK" dirty="0" smtClean="0"/>
              <a:t>3. Уважете го времето како фактор</a:t>
            </a:r>
            <a:r>
              <a:rPr lang="en-US" dirty="0" smtClean="0"/>
              <a:t> </a:t>
            </a:r>
            <a:r>
              <a:rPr lang="mk-MK" dirty="0" smtClean="0"/>
              <a:t>и управувајте со него</a:t>
            </a:r>
            <a:br>
              <a:rPr lang="mk-MK" dirty="0" smtClean="0"/>
            </a:br>
            <a:r>
              <a:rPr lang="mk-MK" dirty="0" smtClean="0"/>
              <a:t>4.Почитувајте го етичкиот кодекс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Константно менувајте </a:t>
            </a:r>
            <a:r>
              <a:rPr lang="mk-MK" dirty="0" smtClean="0"/>
              <a:t>се</a:t>
            </a:r>
            <a:endParaRPr lang="mk-MK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924800" cy="5486399"/>
          </a:xfrm>
        </p:spPr>
        <p:txBody>
          <a:bodyPr>
            <a:noAutofit/>
          </a:bodyPr>
          <a:lstStyle/>
          <a:p>
            <a:pPr algn="l"/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en-US" sz="1200" dirty="0" err="1" smtClean="0"/>
              <a:t>Pozicija</a:t>
            </a:r>
            <a:r>
              <a:rPr lang="en-US" sz="1200" dirty="0" smtClean="0"/>
              <a:t>  IME I PREZIME </a:t>
            </a:r>
            <a:br>
              <a:rPr lang="en-US" sz="1200" dirty="0" smtClean="0"/>
            </a:br>
            <a:r>
              <a:rPr lang="en-US" sz="1200" dirty="0" smtClean="0"/>
              <a:t>NETO </a:t>
            </a:r>
            <a:br>
              <a:rPr lang="en-US" sz="1200" dirty="0" smtClean="0"/>
            </a:br>
            <a:r>
              <a:rPr lang="en-US" sz="1200" dirty="0" smtClean="0"/>
              <a:t>BOGATSTVO</a:t>
            </a:r>
            <a:br>
              <a:rPr lang="en-US" sz="1200" dirty="0" smtClean="0"/>
            </a:br>
            <a:r>
              <a:rPr lang="en-US" sz="1200" dirty="0" smtClean="0"/>
              <a:t>GODINE IZVOR  ZEMLJA </a:t>
            </a:r>
            <a:br>
              <a:rPr lang="en-US" sz="1200" dirty="0" smtClean="0"/>
            </a:br>
            <a:r>
              <a:rPr lang="en-US" sz="1200" dirty="0" smtClean="0"/>
              <a:t>1 </a:t>
            </a:r>
            <a:br>
              <a:rPr lang="en-US" sz="1200" dirty="0" smtClean="0"/>
            </a:br>
            <a:r>
              <a:rPr lang="en-US" sz="1200" dirty="0" smtClean="0"/>
              <a:t>CARLOS SLIM HELU &amp; </a:t>
            </a:r>
            <a:br>
              <a:rPr lang="en-US" sz="1200" dirty="0" smtClean="0"/>
            </a:br>
            <a:r>
              <a:rPr lang="en-US" sz="1200" dirty="0" smtClean="0"/>
              <a:t>FAMILY </a:t>
            </a:r>
            <a:br>
              <a:rPr lang="en-US" sz="1200" dirty="0" smtClean="0"/>
            </a:br>
            <a:r>
              <a:rPr lang="en-US" sz="1200" dirty="0" smtClean="0"/>
              <a:t>$74 B  72  telecom  Mexico </a:t>
            </a:r>
            <a:br>
              <a:rPr lang="en-US" sz="1200" dirty="0" smtClean="0"/>
            </a:br>
            <a:r>
              <a:rPr lang="en-US" sz="1200" dirty="0" smtClean="0"/>
              <a:t>2  BILL GATES  $56 B  56  Microsoft  United States </a:t>
            </a:r>
            <a:br>
              <a:rPr lang="en-US" sz="1200" dirty="0" smtClean="0"/>
            </a:br>
            <a:r>
              <a:rPr lang="en-US" sz="1200" dirty="0" smtClean="0"/>
              <a:t>3  WARREN BUFFETT  $50 B  81 </a:t>
            </a:r>
            <a:br>
              <a:rPr lang="en-US" sz="1200" dirty="0" smtClean="0"/>
            </a:br>
            <a:r>
              <a:rPr lang="en-US" sz="1200" dirty="0" smtClean="0"/>
              <a:t>Berkshire </a:t>
            </a:r>
            <a:br>
              <a:rPr lang="en-US" sz="1200" dirty="0" smtClean="0"/>
            </a:br>
            <a:r>
              <a:rPr lang="en-US" sz="1200" dirty="0" smtClean="0"/>
              <a:t>Hathaway </a:t>
            </a:r>
            <a:br>
              <a:rPr lang="en-US" sz="1200" dirty="0" smtClean="0"/>
            </a:br>
            <a:r>
              <a:rPr lang="en-US" sz="1200" dirty="0" smtClean="0"/>
              <a:t>United States </a:t>
            </a:r>
            <a:br>
              <a:rPr lang="en-US" sz="1200" dirty="0" smtClean="0"/>
            </a:br>
            <a:r>
              <a:rPr lang="en-US" sz="1200" dirty="0" smtClean="0"/>
              <a:t>4  BERNARD ARNAULT  $41 B  62  LVMH  France </a:t>
            </a:r>
            <a:br>
              <a:rPr lang="en-US" sz="1200" dirty="0" smtClean="0"/>
            </a:br>
            <a:r>
              <a:rPr lang="en-US" sz="1200" dirty="0" smtClean="0"/>
              <a:t>5  LARRY ELLISON  $39.5 B  67  Oracle  United States </a:t>
            </a:r>
            <a:br>
              <a:rPr lang="en-US" sz="1200" dirty="0" smtClean="0"/>
            </a:br>
            <a:r>
              <a:rPr lang="en-US" sz="1200" dirty="0" smtClean="0"/>
              <a:t>6  LAKSHMI MITTAL  $31.1 B  61  Steel  India </a:t>
            </a:r>
            <a:br>
              <a:rPr lang="en-US" sz="1200" dirty="0" smtClean="0"/>
            </a:br>
            <a:r>
              <a:rPr lang="en-US" sz="1200" dirty="0" smtClean="0"/>
              <a:t>7  AMANCIO ORTEGA  $31 B  75  Zara  Spain </a:t>
            </a:r>
            <a:br>
              <a:rPr lang="en-US" sz="1200" dirty="0" smtClean="0"/>
            </a:br>
            <a:r>
              <a:rPr lang="en-US" sz="1200" dirty="0" smtClean="0"/>
              <a:t>8  EIKE BATISTA  $30 B  55  mining, oil  Brazil </a:t>
            </a:r>
            <a:br>
              <a:rPr lang="en-US" sz="1200" dirty="0" smtClean="0"/>
            </a:br>
            <a:r>
              <a:rPr lang="en-US" sz="1200" dirty="0" smtClean="0"/>
              <a:t>9  MUKESH AMBANI  $27 B  54 </a:t>
            </a:r>
            <a:br>
              <a:rPr lang="en-US" sz="1200" dirty="0" smtClean="0"/>
            </a:br>
            <a:r>
              <a:rPr lang="en-US" sz="1200" dirty="0" smtClean="0"/>
              <a:t>petrochemicals, </a:t>
            </a:r>
            <a:br>
              <a:rPr lang="en-US" sz="1200" dirty="0" smtClean="0"/>
            </a:br>
            <a:r>
              <a:rPr lang="en-US" sz="1200" dirty="0" smtClean="0"/>
              <a:t>oil &amp; gas </a:t>
            </a:r>
            <a:br>
              <a:rPr lang="en-US" sz="1200" dirty="0" smtClean="0"/>
            </a:br>
            <a:r>
              <a:rPr lang="en-US" sz="1200" dirty="0" smtClean="0"/>
              <a:t>India </a:t>
            </a:r>
            <a:br>
              <a:rPr lang="en-US" sz="1200" dirty="0" smtClean="0"/>
            </a:br>
            <a:r>
              <a:rPr lang="en-US" sz="1200" dirty="0" smtClean="0"/>
              <a:t>10 </a:t>
            </a:r>
            <a:br>
              <a:rPr lang="en-US" sz="1200" dirty="0" smtClean="0"/>
            </a:br>
            <a:r>
              <a:rPr lang="en-US" sz="1200" dirty="0" smtClean="0"/>
              <a:t>CHRISTY WALTON &amp; </a:t>
            </a:r>
            <a:br>
              <a:rPr lang="en-US" sz="1200" dirty="0" smtClean="0"/>
            </a:br>
            <a:r>
              <a:rPr lang="en-US" sz="1200" dirty="0" smtClean="0"/>
              <a:t>FAMILY </a:t>
            </a:r>
            <a:br>
              <a:rPr lang="en-US" sz="1200" dirty="0" smtClean="0"/>
            </a:br>
            <a:r>
              <a:rPr lang="en-US" sz="1200" dirty="0" smtClean="0"/>
              <a:t>$26.5 B  57  </a:t>
            </a:r>
            <a:r>
              <a:rPr lang="en-US" sz="1200" dirty="0" err="1" smtClean="0"/>
              <a:t>Walmart</a:t>
            </a:r>
            <a:r>
              <a:rPr lang="en-US" sz="1200" dirty="0" smtClean="0"/>
              <a:t>  United Stat</a:t>
            </a: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r>
              <a:rPr lang="mk-MK" sz="1200" dirty="0" smtClean="0"/>
              <a:t/>
            </a:r>
            <a:br>
              <a:rPr lang="mk-MK" sz="1200" dirty="0" smtClean="0"/>
            </a:b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17526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4" name="Diagram 3"/>
          <p:cNvGraphicFramePr/>
          <p:nvPr/>
        </p:nvGraphicFramePr>
        <p:xfrm>
          <a:off x="457200" y="533400"/>
          <a:ext cx="80772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Интерни и екстерни фактори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Расположливи финасиски средства</a:t>
            </a:r>
          </a:p>
          <a:p>
            <a:r>
              <a:rPr lang="mk-MK" dirty="0" smtClean="0"/>
              <a:t>Усоглсување и оптимизација на капацитети</a:t>
            </a:r>
          </a:p>
          <a:p>
            <a:r>
              <a:rPr lang="mk-MK" dirty="0" smtClean="0"/>
              <a:t>истражувачки процес</a:t>
            </a:r>
          </a:p>
          <a:p>
            <a:r>
              <a:rPr lang="mk-MK" dirty="0" smtClean="0"/>
              <a:t>Комплетирање на асортиман</a:t>
            </a:r>
          </a:p>
          <a:p>
            <a:r>
              <a:rPr lang="mk-MK" dirty="0" smtClean="0"/>
              <a:t>Цели и развојни планови</a:t>
            </a:r>
          </a:p>
          <a:p>
            <a:r>
              <a:rPr lang="mk-MK" dirty="0" smtClean="0"/>
              <a:t>Менаџмент иницијативи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 smtClean="0"/>
              <a:t>Економски,политички, социјални</a:t>
            </a:r>
          </a:p>
          <a:p>
            <a:r>
              <a:rPr lang="mk-MK" dirty="0" smtClean="0"/>
              <a:t>Освојување нови потрошувачи, асортиман, локација...</a:t>
            </a:r>
          </a:p>
          <a:p>
            <a:r>
              <a:rPr lang="mk-MK" dirty="0" smtClean="0"/>
              <a:t>Инфлација, низок стандард, конкуренција, развој на наука, техника, мерки на државна политика....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СОЕУ “Јане Сандански” Битола</vt:lpstr>
      <vt:lpstr>Елементи на бизнис клима и мерки и инструменти за поддршка на прептриемништвото</vt:lpstr>
      <vt:lpstr>Мегатрендови на развој</vt:lpstr>
      <vt:lpstr>Slide 4</vt:lpstr>
      <vt:lpstr>  1.Стекнете академско образование  2.Воспоставете мрежа на контакти 3. Уважете го времето како фактор и управувајте со него 4.Почитувајте го етичкиот кодекс   </vt:lpstr>
      <vt:lpstr>Slide 6</vt:lpstr>
      <vt:lpstr>       Pozicija  IME I PREZIME  NETO  BOGATSTVO GODINE IZVOR  ZEMLJA  1  CARLOS SLIM HELU &amp;  FAMILY  $74 B  72  telecom  Mexico  2  BILL GATES  $56 B  56  Microsoft  United States  3  WARREN BUFFETT  $50 B  81  Berkshire  Hathaway  United States  4  BERNARD ARNAULT  $41 B  62  LVMH  France  5  LARRY ELLISON  $39.5 B  67  Oracle  United States  6  LAKSHMI MITTAL  $31.1 B  61  Steel  India  7  AMANCIO ORTEGA  $31 B  75  Zara  Spain  8  EIKE BATISTA  $30 B  55  mining, oil  Brazil  9  MUKESH AMBANI  $27 B  54  petrochemicals,  oil &amp; gas  India  10  CHRISTY WALTON &amp;  FAMILY  $26.5 B  57  Walmart  United Stat     </vt:lpstr>
      <vt:lpstr>Slide 8</vt:lpstr>
      <vt:lpstr>Интерни и екстерни фактори</vt:lpstr>
      <vt:lpstr>Актуелни настани прочитајте на   http://www.mchamber.org.mk/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Eлементи на бизнис клима</dc:title>
  <dc:creator/>
  <cp:lastModifiedBy>Vesna</cp:lastModifiedBy>
  <cp:revision>8</cp:revision>
  <dcterms:created xsi:type="dcterms:W3CDTF">2006-08-16T00:00:00Z</dcterms:created>
  <dcterms:modified xsi:type="dcterms:W3CDTF">2020-03-19T14:10:29Z</dcterms:modified>
</cp:coreProperties>
</file>