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9F8F4E-BEAE-487C-8472-D19E2FCA1D8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373241-002C-48E8-9251-D49E0FBF3E09}">
      <dgm:prSet phldrT="[Text]"/>
      <dgm:spPr/>
      <dgm:t>
        <a:bodyPr/>
        <a:lstStyle/>
        <a:p>
          <a:r>
            <a:rPr lang="mk-MK" dirty="0" smtClean="0"/>
            <a:t>Личноста на  преговарачот--интелегенција </a:t>
          </a:r>
        </a:p>
        <a:p>
          <a:r>
            <a:rPr lang="mk-MK" dirty="0" smtClean="0"/>
            <a:t>преговарачки вештини</a:t>
          </a:r>
          <a:endParaRPr lang="en-US" dirty="0"/>
        </a:p>
      </dgm:t>
    </dgm:pt>
    <dgm:pt modelId="{D565FC91-7D59-47A3-AEC1-0409F98AA706}" type="parTrans" cxnId="{2B7098FB-3A35-4716-88A9-01720DD22AE4}">
      <dgm:prSet/>
      <dgm:spPr/>
      <dgm:t>
        <a:bodyPr/>
        <a:lstStyle/>
        <a:p>
          <a:endParaRPr lang="en-US"/>
        </a:p>
      </dgm:t>
    </dgm:pt>
    <dgm:pt modelId="{3094577D-079A-4FDC-8DCD-866E2AF19F04}" type="sibTrans" cxnId="{2B7098FB-3A35-4716-88A9-01720DD22AE4}">
      <dgm:prSet/>
      <dgm:spPr/>
    </dgm:pt>
    <dgm:pt modelId="{E5D9229C-FA9B-4F49-86A7-9D1E0A2C0B28}">
      <dgm:prSet phldrT="[Text]"/>
      <dgm:spPr/>
      <dgm:t>
        <a:bodyPr/>
        <a:lstStyle/>
        <a:p>
          <a:r>
            <a:rPr lang="mk-MK" dirty="0" smtClean="0"/>
            <a:t>Културни вредности  и  национална  култура</a:t>
          </a:r>
          <a:endParaRPr lang="en-US" dirty="0"/>
        </a:p>
      </dgm:t>
    </dgm:pt>
    <dgm:pt modelId="{0F4408FB-04E5-471F-B10E-799E626AA73C}" type="sibTrans" cxnId="{ED8EB232-1612-4014-BA5D-F0CECD29ADE5}">
      <dgm:prSet/>
      <dgm:spPr/>
      <dgm:t>
        <a:bodyPr/>
        <a:lstStyle/>
        <a:p>
          <a:endParaRPr lang="en-US"/>
        </a:p>
      </dgm:t>
    </dgm:pt>
    <dgm:pt modelId="{837CAAC5-2E1B-4781-A9C5-8C00D7EC0413}" type="parTrans" cxnId="{ED8EB232-1612-4014-BA5D-F0CECD29ADE5}">
      <dgm:prSet/>
      <dgm:spPr/>
      <dgm:t>
        <a:bodyPr/>
        <a:lstStyle/>
        <a:p>
          <a:endParaRPr lang="en-US"/>
        </a:p>
      </dgm:t>
    </dgm:pt>
    <dgm:pt modelId="{7C6AA722-8451-45A9-8514-E8025EE25864}">
      <dgm:prSet phldrT="[Text]"/>
      <dgm:spPr/>
      <dgm:t>
        <a:bodyPr/>
        <a:lstStyle/>
        <a:p>
          <a:r>
            <a:rPr lang="mk-MK" dirty="0" smtClean="0"/>
            <a:t>Преговарачки стил</a:t>
          </a:r>
          <a:endParaRPr lang="en-US" dirty="0"/>
        </a:p>
      </dgm:t>
    </dgm:pt>
    <dgm:pt modelId="{ABE224A7-B8D4-4A04-B00F-D8BFD52268D3}" type="sibTrans" cxnId="{53E981BF-0245-42BD-B80C-B93A33227BB6}">
      <dgm:prSet/>
      <dgm:spPr/>
      <dgm:t>
        <a:bodyPr/>
        <a:lstStyle/>
        <a:p>
          <a:endParaRPr lang="en-US"/>
        </a:p>
      </dgm:t>
    </dgm:pt>
    <dgm:pt modelId="{BAD2F202-0204-4AC0-AD43-9D878998F058}" type="parTrans" cxnId="{53E981BF-0245-42BD-B80C-B93A33227BB6}">
      <dgm:prSet/>
      <dgm:spPr/>
      <dgm:t>
        <a:bodyPr/>
        <a:lstStyle/>
        <a:p>
          <a:endParaRPr lang="en-US"/>
        </a:p>
      </dgm:t>
    </dgm:pt>
    <dgm:pt modelId="{4E368FAE-F25F-4D91-8D68-5F9648B875C8}" type="pres">
      <dgm:prSet presAssocID="{3C9F8F4E-BEAE-487C-8472-D19E2FCA1D8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25ADBCB3-BA94-4679-9D5B-752BF4E3ED8C}" type="pres">
      <dgm:prSet presAssocID="{3C9F8F4E-BEAE-487C-8472-D19E2FCA1D83}" presName="Name1" presStyleCnt="0"/>
      <dgm:spPr/>
    </dgm:pt>
    <dgm:pt modelId="{B2B75907-CB7B-4A6A-A481-0CCA2D22C1C4}" type="pres">
      <dgm:prSet presAssocID="{3C9F8F4E-BEAE-487C-8472-D19E2FCA1D83}" presName="cycle" presStyleCnt="0"/>
      <dgm:spPr/>
    </dgm:pt>
    <dgm:pt modelId="{D6B6EBB3-81A2-453D-8EFA-5767B84ECB94}" type="pres">
      <dgm:prSet presAssocID="{3C9F8F4E-BEAE-487C-8472-D19E2FCA1D83}" presName="srcNode" presStyleLbl="node1" presStyleIdx="0" presStyleCnt="3"/>
      <dgm:spPr/>
    </dgm:pt>
    <dgm:pt modelId="{381C9EB5-F299-49BA-B279-B4D23FE6DED7}" type="pres">
      <dgm:prSet presAssocID="{3C9F8F4E-BEAE-487C-8472-D19E2FCA1D83}" presName="conn" presStyleLbl="parChTrans1D2" presStyleIdx="0" presStyleCnt="1" custScaleX="81511" custLinFactNeighborX="-11822" custLinFactNeighborY="2248"/>
      <dgm:spPr/>
      <dgm:t>
        <a:bodyPr/>
        <a:lstStyle/>
        <a:p>
          <a:endParaRPr lang="en-US"/>
        </a:p>
      </dgm:t>
    </dgm:pt>
    <dgm:pt modelId="{A374792F-CB09-48DB-9EB8-D3C957CDB436}" type="pres">
      <dgm:prSet presAssocID="{3C9F8F4E-BEAE-487C-8472-D19E2FCA1D83}" presName="extraNode" presStyleLbl="node1" presStyleIdx="0" presStyleCnt="3"/>
      <dgm:spPr/>
    </dgm:pt>
    <dgm:pt modelId="{CF856E75-60CE-4137-A221-F4750A34A82E}" type="pres">
      <dgm:prSet presAssocID="{3C9F8F4E-BEAE-487C-8472-D19E2FCA1D83}" presName="dstNode" presStyleLbl="node1" presStyleIdx="0" presStyleCnt="3"/>
      <dgm:spPr/>
    </dgm:pt>
    <dgm:pt modelId="{FBD44266-810E-4ABE-B566-8A399DE3BFFE}" type="pres">
      <dgm:prSet presAssocID="{7C6AA722-8451-45A9-8514-E8025EE25864}" presName="text_1" presStyleLbl="node1" presStyleIdx="0" presStyleCnt="3" custAng="0" custFlipHor="1" custScaleX="42477" custLinFactNeighborX="-39218" custLinFactNeighborY="55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DF86A5-3115-4083-8F24-0AC10FA819CB}" type="pres">
      <dgm:prSet presAssocID="{7C6AA722-8451-45A9-8514-E8025EE25864}" presName="accent_1" presStyleCnt="0"/>
      <dgm:spPr/>
    </dgm:pt>
    <dgm:pt modelId="{6A2E8243-333B-4C01-BB45-97801E44CC78}" type="pres">
      <dgm:prSet presAssocID="{7C6AA722-8451-45A9-8514-E8025EE25864}" presName="accentRepeatNode" presStyleLbl="solidFgAcc1" presStyleIdx="0" presStyleCnt="3" custFlipHor="1" custScaleX="103175" custLinFactX="-34352" custLinFactNeighborX="-100000" custLinFactNeighborY="-1095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996FE698-9E7A-4604-91C6-9657B430ED54}" type="pres">
      <dgm:prSet presAssocID="{D6373241-002C-48E8-9251-D49E0FBF3E09}" presName="text_2" presStyleLbl="node1" presStyleIdx="1" presStyleCnt="3" custScaleX="50531" custLinFactNeighborX="-41974" custLinFactNeighborY="27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89C860-BBD2-46D9-BB2E-96D9E4B61C11}" type="pres">
      <dgm:prSet presAssocID="{D6373241-002C-48E8-9251-D49E0FBF3E09}" presName="accent_2" presStyleCnt="0"/>
      <dgm:spPr/>
    </dgm:pt>
    <dgm:pt modelId="{C1C64FC0-8116-49D8-B686-51790578F021}" type="pres">
      <dgm:prSet presAssocID="{D6373241-002C-48E8-9251-D49E0FBF3E09}" presName="accentRepeatNode" presStyleLbl="solidFgAcc1" presStyleIdx="1" presStyleCnt="3" custLinFactX="-27737" custLinFactNeighborX="-100000" custLinFactNeighborY="3175"/>
      <dgm:spPr/>
    </dgm:pt>
    <dgm:pt modelId="{97CB3696-BBBE-4FB9-8223-D39607A58095}" type="pres">
      <dgm:prSet presAssocID="{E5D9229C-FA9B-4F49-86A7-9D1E0A2C0B28}" presName="text_3" presStyleLbl="node1" presStyleIdx="2" presStyleCnt="3" custFlipHor="0" custScaleX="33743" custLinFactNeighborX="-48089" custLinFactNeighborY="71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887E01-A315-4E11-8225-D60F6234C354}" type="pres">
      <dgm:prSet presAssocID="{E5D9229C-FA9B-4F49-86A7-9D1E0A2C0B28}" presName="accent_3" presStyleCnt="0"/>
      <dgm:spPr/>
    </dgm:pt>
    <dgm:pt modelId="{928EA043-1840-43F8-8A66-8F0ED838071A}" type="pres">
      <dgm:prSet presAssocID="{E5D9229C-FA9B-4F49-86A7-9D1E0A2C0B28}" presName="accentRepeatNode" presStyleLbl="solidFgAcc1" presStyleIdx="2" presStyleCnt="3" custLinFactNeighborX="-81576" custLinFactNeighborY="12847"/>
      <dgm:spPr/>
    </dgm:pt>
  </dgm:ptLst>
  <dgm:cxnLst>
    <dgm:cxn modelId="{ED8EB232-1612-4014-BA5D-F0CECD29ADE5}" srcId="{3C9F8F4E-BEAE-487C-8472-D19E2FCA1D83}" destId="{E5D9229C-FA9B-4F49-86A7-9D1E0A2C0B28}" srcOrd="2" destOrd="0" parTransId="{837CAAC5-2E1B-4781-A9C5-8C00D7EC0413}" sibTransId="{0F4408FB-04E5-471F-B10E-799E626AA73C}"/>
    <dgm:cxn modelId="{2B7098FB-3A35-4716-88A9-01720DD22AE4}" srcId="{3C9F8F4E-BEAE-487C-8472-D19E2FCA1D83}" destId="{D6373241-002C-48E8-9251-D49E0FBF3E09}" srcOrd="1" destOrd="0" parTransId="{D565FC91-7D59-47A3-AEC1-0409F98AA706}" sibTransId="{3094577D-079A-4FDC-8DCD-866E2AF19F04}"/>
    <dgm:cxn modelId="{09CE40CE-EB9D-4DCB-A017-213DFF6D2B9D}" type="presOf" srcId="{3C9F8F4E-BEAE-487C-8472-D19E2FCA1D83}" destId="{4E368FAE-F25F-4D91-8D68-5F9648B875C8}" srcOrd="0" destOrd="0" presId="urn:microsoft.com/office/officeart/2008/layout/VerticalCurvedList"/>
    <dgm:cxn modelId="{1EC28D6C-BB6D-4F37-9CA1-BD4D32AD4185}" type="presOf" srcId="{ABE224A7-B8D4-4A04-B00F-D8BFD52268D3}" destId="{381C9EB5-F299-49BA-B279-B4D23FE6DED7}" srcOrd="0" destOrd="0" presId="urn:microsoft.com/office/officeart/2008/layout/VerticalCurvedList"/>
    <dgm:cxn modelId="{53E981BF-0245-42BD-B80C-B93A33227BB6}" srcId="{3C9F8F4E-BEAE-487C-8472-D19E2FCA1D83}" destId="{7C6AA722-8451-45A9-8514-E8025EE25864}" srcOrd="0" destOrd="0" parTransId="{BAD2F202-0204-4AC0-AD43-9D878998F058}" sibTransId="{ABE224A7-B8D4-4A04-B00F-D8BFD52268D3}"/>
    <dgm:cxn modelId="{D0C43C56-69E2-43E8-9CBC-B8575DA90D1C}" type="presOf" srcId="{7C6AA722-8451-45A9-8514-E8025EE25864}" destId="{FBD44266-810E-4ABE-B566-8A399DE3BFFE}" srcOrd="0" destOrd="0" presId="urn:microsoft.com/office/officeart/2008/layout/VerticalCurvedList"/>
    <dgm:cxn modelId="{3AE28B81-2B67-4833-81A2-F30A48D7E8EC}" type="presOf" srcId="{E5D9229C-FA9B-4F49-86A7-9D1E0A2C0B28}" destId="{97CB3696-BBBE-4FB9-8223-D39607A58095}" srcOrd="0" destOrd="0" presId="urn:microsoft.com/office/officeart/2008/layout/VerticalCurvedList"/>
    <dgm:cxn modelId="{1D4ADC71-20F9-4BDD-B7C4-47D94307D117}" type="presOf" srcId="{D6373241-002C-48E8-9251-D49E0FBF3E09}" destId="{996FE698-9E7A-4604-91C6-9657B430ED54}" srcOrd="0" destOrd="0" presId="urn:microsoft.com/office/officeart/2008/layout/VerticalCurvedList"/>
    <dgm:cxn modelId="{8E75AB65-3099-4653-8388-97C9A19DA6CE}" type="presParOf" srcId="{4E368FAE-F25F-4D91-8D68-5F9648B875C8}" destId="{25ADBCB3-BA94-4679-9D5B-752BF4E3ED8C}" srcOrd="0" destOrd="0" presId="urn:microsoft.com/office/officeart/2008/layout/VerticalCurvedList"/>
    <dgm:cxn modelId="{91063E6B-976F-48C5-84E5-CBB8FBE51006}" type="presParOf" srcId="{25ADBCB3-BA94-4679-9D5B-752BF4E3ED8C}" destId="{B2B75907-CB7B-4A6A-A481-0CCA2D22C1C4}" srcOrd="0" destOrd="0" presId="urn:microsoft.com/office/officeart/2008/layout/VerticalCurvedList"/>
    <dgm:cxn modelId="{C144E6C3-D54A-4473-B944-D5954D0F7A62}" type="presParOf" srcId="{B2B75907-CB7B-4A6A-A481-0CCA2D22C1C4}" destId="{D6B6EBB3-81A2-453D-8EFA-5767B84ECB94}" srcOrd="0" destOrd="0" presId="urn:microsoft.com/office/officeart/2008/layout/VerticalCurvedList"/>
    <dgm:cxn modelId="{828192ED-6E50-4E3D-91F2-3965E87B79E7}" type="presParOf" srcId="{B2B75907-CB7B-4A6A-A481-0CCA2D22C1C4}" destId="{381C9EB5-F299-49BA-B279-B4D23FE6DED7}" srcOrd="1" destOrd="0" presId="urn:microsoft.com/office/officeart/2008/layout/VerticalCurvedList"/>
    <dgm:cxn modelId="{9176371E-DCCA-4484-B4E1-022B67AA8C75}" type="presParOf" srcId="{B2B75907-CB7B-4A6A-A481-0CCA2D22C1C4}" destId="{A374792F-CB09-48DB-9EB8-D3C957CDB436}" srcOrd="2" destOrd="0" presId="urn:microsoft.com/office/officeart/2008/layout/VerticalCurvedList"/>
    <dgm:cxn modelId="{AE51DC4D-3F04-4C0E-85A3-FB14360386ED}" type="presParOf" srcId="{B2B75907-CB7B-4A6A-A481-0CCA2D22C1C4}" destId="{CF856E75-60CE-4137-A221-F4750A34A82E}" srcOrd="3" destOrd="0" presId="urn:microsoft.com/office/officeart/2008/layout/VerticalCurvedList"/>
    <dgm:cxn modelId="{B9127004-C439-49D9-945D-A863A326395E}" type="presParOf" srcId="{25ADBCB3-BA94-4679-9D5B-752BF4E3ED8C}" destId="{FBD44266-810E-4ABE-B566-8A399DE3BFFE}" srcOrd="1" destOrd="0" presId="urn:microsoft.com/office/officeart/2008/layout/VerticalCurvedList"/>
    <dgm:cxn modelId="{FB59BAC0-7742-4B4A-9E03-8F2501CADE13}" type="presParOf" srcId="{25ADBCB3-BA94-4679-9D5B-752BF4E3ED8C}" destId="{76DF86A5-3115-4083-8F24-0AC10FA819CB}" srcOrd="2" destOrd="0" presId="urn:microsoft.com/office/officeart/2008/layout/VerticalCurvedList"/>
    <dgm:cxn modelId="{F437D0E8-C41E-4A56-B9B4-8D27EA09FBF7}" type="presParOf" srcId="{76DF86A5-3115-4083-8F24-0AC10FA819CB}" destId="{6A2E8243-333B-4C01-BB45-97801E44CC78}" srcOrd="0" destOrd="0" presId="urn:microsoft.com/office/officeart/2008/layout/VerticalCurvedList"/>
    <dgm:cxn modelId="{25A3706E-052C-47C5-A81C-B3DAEA9166B0}" type="presParOf" srcId="{25ADBCB3-BA94-4679-9D5B-752BF4E3ED8C}" destId="{996FE698-9E7A-4604-91C6-9657B430ED54}" srcOrd="3" destOrd="0" presId="urn:microsoft.com/office/officeart/2008/layout/VerticalCurvedList"/>
    <dgm:cxn modelId="{F9135E65-7740-4A0D-B27E-CFDA307137C9}" type="presParOf" srcId="{25ADBCB3-BA94-4679-9D5B-752BF4E3ED8C}" destId="{0E89C860-BBD2-46D9-BB2E-96D9E4B61C11}" srcOrd="4" destOrd="0" presId="urn:microsoft.com/office/officeart/2008/layout/VerticalCurvedList"/>
    <dgm:cxn modelId="{B435C0CD-A21A-4261-B091-B0ED6B9DAB11}" type="presParOf" srcId="{0E89C860-BBD2-46D9-BB2E-96D9E4B61C11}" destId="{C1C64FC0-8116-49D8-B686-51790578F021}" srcOrd="0" destOrd="0" presId="urn:microsoft.com/office/officeart/2008/layout/VerticalCurvedList"/>
    <dgm:cxn modelId="{DE5326F8-AFD1-4467-B827-1BDEA8AA7006}" type="presParOf" srcId="{25ADBCB3-BA94-4679-9D5B-752BF4E3ED8C}" destId="{97CB3696-BBBE-4FB9-8223-D39607A58095}" srcOrd="5" destOrd="0" presId="urn:microsoft.com/office/officeart/2008/layout/VerticalCurvedList"/>
    <dgm:cxn modelId="{E41BE056-E74B-4916-A802-FE91C1651158}" type="presParOf" srcId="{25ADBCB3-BA94-4679-9D5B-752BF4E3ED8C}" destId="{97887E01-A315-4E11-8225-D60F6234C354}" srcOrd="6" destOrd="0" presId="urn:microsoft.com/office/officeart/2008/layout/VerticalCurvedList"/>
    <dgm:cxn modelId="{2A33D7AA-E828-437E-BF3D-417EAED57AB1}" type="presParOf" srcId="{97887E01-A315-4E11-8225-D60F6234C354}" destId="{928EA043-1840-43F8-8A66-8F0ED838071A}" srcOrd="0" destOrd="0" presId="urn:microsoft.com/office/officeart/2008/layout/VerticalCurvedList"/>
  </dgm:cxnLst>
  <dgm:bg>
    <a:blipFill>
      <a:blip xmlns:r="http://schemas.openxmlformats.org/officeDocument/2006/relationships" r:embed="rId2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1C9EB5-F299-49BA-B279-B4D23FE6DED7}">
      <dsp:nvSpPr>
        <dsp:cNvPr id="0" name=""/>
        <dsp:cNvSpPr/>
      </dsp:nvSpPr>
      <dsp:spPr>
        <a:xfrm>
          <a:off x="-4026456" y="-685819"/>
          <a:ext cx="5267898" cy="6462806"/>
        </a:xfrm>
        <a:prstGeom prst="blockArc">
          <a:avLst>
            <a:gd name="adj1" fmla="val 18900000"/>
            <a:gd name="adj2" fmla="val 2700000"/>
            <a:gd name="adj3" fmla="val 33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D44266-810E-4ABE-B566-8A399DE3BFFE}">
      <dsp:nvSpPr>
        <dsp:cNvPr id="0" name=""/>
        <dsp:cNvSpPr/>
      </dsp:nvSpPr>
      <dsp:spPr>
        <a:xfrm flipH="1">
          <a:off x="761983" y="533404"/>
          <a:ext cx="2874324" cy="9601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95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500" kern="1200" dirty="0" smtClean="0"/>
            <a:t>Преговарачки стил</a:t>
          </a:r>
          <a:endParaRPr lang="en-US" sz="1500" kern="1200" dirty="0"/>
        </a:p>
      </dsp:txBody>
      <dsp:txXfrm>
        <a:off x="761983" y="533404"/>
        <a:ext cx="2874324" cy="960120"/>
      </dsp:txXfrm>
    </dsp:sp>
    <dsp:sp modelId="{6A2E8243-333B-4C01-BB45-97801E44CC78}">
      <dsp:nvSpPr>
        <dsp:cNvPr id="0" name=""/>
        <dsp:cNvSpPr/>
      </dsp:nvSpPr>
      <dsp:spPr>
        <a:xfrm flipH="1">
          <a:off x="0" y="228604"/>
          <a:ext cx="1238254" cy="120015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6FE698-9E7A-4604-91C6-9657B430ED54}">
      <dsp:nvSpPr>
        <dsp:cNvPr id="0" name=""/>
        <dsp:cNvSpPr/>
      </dsp:nvSpPr>
      <dsp:spPr>
        <a:xfrm>
          <a:off x="712163" y="1946892"/>
          <a:ext cx="3242965" cy="9601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95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500" kern="1200" dirty="0" smtClean="0"/>
            <a:t>Личноста на  преговарачот--интелегенција 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500" kern="1200" dirty="0" smtClean="0"/>
            <a:t>преговарачки вештини</a:t>
          </a:r>
          <a:endParaRPr lang="en-US" sz="1500" kern="1200" dirty="0"/>
        </a:p>
      </dsp:txBody>
      <dsp:txXfrm>
        <a:off x="712163" y="1946892"/>
        <a:ext cx="3242965" cy="960120"/>
      </dsp:txXfrm>
    </dsp:sp>
    <dsp:sp modelId="{C1C64FC0-8116-49D8-B686-51790578F021}">
      <dsp:nvSpPr>
        <dsp:cNvPr id="0" name=""/>
        <dsp:cNvSpPr/>
      </dsp:nvSpPr>
      <dsp:spPr>
        <a:xfrm>
          <a:off x="0" y="1838329"/>
          <a:ext cx="1200150" cy="12001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CB3696-BBBE-4FB9-8223-D39607A58095}">
      <dsp:nvSpPr>
        <dsp:cNvPr id="0" name=""/>
        <dsp:cNvSpPr/>
      </dsp:nvSpPr>
      <dsp:spPr>
        <a:xfrm>
          <a:off x="457207" y="3429001"/>
          <a:ext cx="2283314" cy="9601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95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500" kern="1200" dirty="0" smtClean="0"/>
            <a:t>Културни вредности  и  национална  култура</a:t>
          </a:r>
          <a:endParaRPr lang="en-US" sz="1500" kern="1200" dirty="0"/>
        </a:p>
      </dsp:txBody>
      <dsp:txXfrm>
        <a:off x="457207" y="3429001"/>
        <a:ext cx="2283314" cy="960120"/>
      </dsp:txXfrm>
    </dsp:sp>
    <dsp:sp modelId="{928EA043-1840-43F8-8A66-8F0ED838071A}">
      <dsp:nvSpPr>
        <dsp:cNvPr id="0" name=""/>
        <dsp:cNvSpPr/>
      </dsp:nvSpPr>
      <dsp:spPr>
        <a:xfrm>
          <a:off x="0" y="3394588"/>
          <a:ext cx="1200150" cy="12001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0B55A-6737-42BC-A396-00B2BCFA979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B61860-60C5-485A-8760-EE894A3D7AB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0B55A-6737-42BC-A396-00B2BCFA979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B61860-60C5-485A-8760-EE894A3D7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0B55A-6737-42BC-A396-00B2BCFA979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B61860-60C5-485A-8760-EE894A3D7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0B55A-6737-42BC-A396-00B2BCFA979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B61860-60C5-485A-8760-EE894A3D7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0B55A-6737-42BC-A396-00B2BCFA979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B61860-60C5-485A-8760-EE894A3D7AB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0B55A-6737-42BC-A396-00B2BCFA979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B61860-60C5-485A-8760-EE894A3D7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0B55A-6737-42BC-A396-00B2BCFA979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B61860-60C5-485A-8760-EE894A3D7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0B55A-6737-42BC-A396-00B2BCFA979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B61860-60C5-485A-8760-EE894A3D7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0B55A-6737-42BC-A396-00B2BCFA979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B61860-60C5-485A-8760-EE894A3D7AB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0B55A-6737-42BC-A396-00B2BCFA979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B61860-60C5-485A-8760-EE894A3D7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0B55A-6737-42BC-A396-00B2BCFA979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B61860-60C5-485A-8760-EE894A3D7AB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C20B55A-6737-42BC-A396-00B2BCFA979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FB61860-60C5-485A-8760-EE894A3D7AB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3600" dirty="0" smtClean="0">
                <a:effectLst/>
                <a:latin typeface="Arial" pitchFamily="34" charset="0"/>
                <a:cs typeface="Arial" pitchFamily="34" charset="0"/>
              </a:rPr>
              <a:t>СОЕУ*Јане  Сандански*</a:t>
            </a:r>
            <a:br>
              <a:rPr lang="mk-MK" sz="36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mk-MK" sz="3600" dirty="0" smtClean="0">
                <a:effectLst/>
                <a:latin typeface="Arial" pitchFamily="34" charset="0"/>
                <a:cs typeface="Arial" pitchFamily="34" charset="0"/>
              </a:rPr>
              <a:t>Битола</a:t>
            </a:r>
            <a:endParaRPr lang="en-US" sz="36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828800"/>
            <a:ext cx="7406640" cy="4703136"/>
          </a:xfrm>
        </p:spPr>
        <p:txBody>
          <a:bodyPr>
            <a:normAutofit/>
          </a:bodyPr>
          <a:lstStyle/>
          <a:p>
            <a:pPr algn="ctr"/>
            <a:endParaRPr lang="mk-MK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mk-MK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mk-MK" sz="2800" dirty="0" smtClean="0">
                <a:latin typeface="Arial" pitchFamily="34" charset="0"/>
                <a:cs typeface="Arial" pitchFamily="34" charset="0"/>
              </a:rPr>
              <a:t>Деловно работење</a:t>
            </a:r>
          </a:p>
          <a:p>
            <a:pPr algn="ctr"/>
            <a:r>
              <a:rPr lang="en-US" dirty="0" smtClean="0"/>
              <a:t>II  </a:t>
            </a:r>
            <a:r>
              <a:rPr lang="mk-MK" dirty="0" smtClean="0"/>
              <a:t>година</a:t>
            </a:r>
          </a:p>
          <a:p>
            <a:endParaRPr lang="mk-MK" dirty="0" smtClean="0"/>
          </a:p>
          <a:p>
            <a:pPr algn="ctr"/>
            <a:r>
              <a:rPr lang="mk-MK" dirty="0" smtClean="0"/>
              <a:t>Водење на  деловни  преговори</a:t>
            </a:r>
            <a:endParaRPr lang="mk-MK" dirty="0"/>
          </a:p>
          <a:p>
            <a:endParaRPr lang="mk-MK" dirty="0" smtClean="0"/>
          </a:p>
          <a:p>
            <a:endParaRPr lang="mk-MK" dirty="0"/>
          </a:p>
          <a:p>
            <a:pPr algn="ctr"/>
            <a:r>
              <a:rPr lang="mk-MK" dirty="0" smtClean="0"/>
              <a:t>Предметен  проф.Петровска  Анета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199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Завршување на преговорите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Успешно      преговарање   и завршување на преговорите со склучување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на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договор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Следење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и извршување на договореното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1361&amp;v=fit5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428999"/>
            <a:ext cx="5715000" cy="2943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4005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060" y="561109"/>
            <a:ext cx="7498080" cy="3352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114800"/>
            <a:ext cx="7022592" cy="2133599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endParaRPr lang="mk-MK" dirty="0" smtClean="0"/>
          </a:p>
          <a:p>
            <a:pPr marL="82296" indent="0">
              <a:buNone/>
            </a:pPr>
            <a:endParaRPr lang="mk-MK" dirty="0" smtClean="0"/>
          </a:p>
          <a:p>
            <a:pPr marL="82296" indent="0">
              <a:buNone/>
            </a:pPr>
            <a:r>
              <a:rPr lang="mk-MK" dirty="0" smtClean="0"/>
              <a:t>Дискусија</a:t>
            </a:r>
          </a:p>
          <a:p>
            <a:pPr marL="82296" indent="0">
              <a:buNone/>
            </a:pPr>
            <a:endParaRPr lang="mk-MK" dirty="0" smtClean="0"/>
          </a:p>
          <a:p>
            <a:pPr marL="82296" indent="0">
              <a:buNone/>
            </a:pPr>
            <a:r>
              <a:rPr lang="mk-MK" dirty="0" smtClean="0"/>
              <a:t>Благодарам на вниманието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33400"/>
            <a:ext cx="70866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1153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>
                <a:solidFill>
                  <a:srgbClr val="C00000"/>
                </a:solidFill>
              </a:rPr>
              <a:t>Водење на   деловни преговори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Преговарањето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е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аспект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од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кој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зависи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успехот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целиот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бизнис</a:t>
            </a:r>
            <a:r>
              <a:rPr lang="mk-MK" sz="2400" dirty="0" smtClean="0">
                <a:latin typeface="Arial" pitchFamily="34" charset="0"/>
                <a:cs typeface="Arial" pitchFamily="34" charset="0"/>
              </a:rPr>
              <a:t>!   </a:t>
            </a:r>
          </a:p>
          <a:p>
            <a:pPr marL="82296" indent="0">
              <a:buNone/>
            </a:pPr>
            <a:r>
              <a:rPr lang="mk-MK" sz="2400" dirty="0" smtClean="0">
                <a:latin typeface="Arial" pitchFamily="34" charset="0"/>
                <a:cs typeface="Arial" pitchFamily="34" charset="0"/>
              </a:rPr>
              <a:t>                                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Успехот во деловниот живот зависи од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умешноста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правилно да се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преговара!</a:t>
            </a:r>
          </a:p>
          <a:p>
            <a:pPr marL="82296" indent="0"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733800"/>
            <a:ext cx="4876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1975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>
                <a:solidFill>
                  <a:srgbClr val="C00000"/>
                </a:solidFill>
              </a:rPr>
              <a:t>Преговарачки процес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mk-MK" u="sng" dirty="0"/>
              <a:t>Подготовка за преговарање </a:t>
            </a:r>
            <a:endParaRPr lang="mk-MK" u="sng" dirty="0" smtClean="0"/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Истражување </a:t>
            </a:r>
            <a:r>
              <a:rPr lang="ru-RU" sz="2400" dirty="0"/>
              <a:t>на предметот за преговарање 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Истражување </a:t>
            </a:r>
            <a:r>
              <a:rPr lang="ru-RU" sz="2400" dirty="0"/>
              <a:t>за самите себе 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Истражување </a:t>
            </a:r>
            <a:r>
              <a:rPr lang="ru-RU" sz="2400" dirty="0"/>
              <a:t>за другата </a:t>
            </a:r>
            <a:r>
              <a:rPr lang="ru-RU" sz="2400" dirty="0" smtClean="0"/>
              <a:t>страна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  </a:t>
            </a:r>
            <a:r>
              <a:rPr lang="ru-RU" sz="2400" dirty="0"/>
              <a:t>Одредување на </a:t>
            </a:r>
            <a:r>
              <a:rPr lang="ru-RU" sz="2400" dirty="0" smtClean="0"/>
              <a:t>алтернативи </a:t>
            </a:r>
            <a:r>
              <a:rPr lang="ru-RU" sz="2400" dirty="0"/>
              <a:t>на преговарачкиот </a:t>
            </a:r>
            <a:r>
              <a:rPr lang="ru-RU" sz="2400" dirty="0" smtClean="0"/>
              <a:t>договор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 Одредување </a:t>
            </a:r>
            <a:r>
              <a:rPr lang="ru-RU" sz="2400" dirty="0"/>
              <a:t>на целите во преговарањето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1018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>
                <a:solidFill>
                  <a:srgbClr val="C00000"/>
                </a:solidFill>
              </a:rPr>
              <a:t>Започнување на преговорите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Закажување на преговорите </a:t>
            </a:r>
          </a:p>
          <a:p>
            <a:r>
              <a:rPr lang="ru-RU" dirty="0" smtClean="0"/>
              <a:t> </a:t>
            </a:r>
            <a:r>
              <a:rPr lang="ru-RU" dirty="0"/>
              <a:t>Почеток на преговорите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819400"/>
            <a:ext cx="57912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3192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>
                <a:solidFill>
                  <a:srgbClr val="C00000"/>
                </a:solidFill>
              </a:rPr>
              <a:t>Договор во процесот на преговарање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u="sng" dirty="0" smtClean="0"/>
              <a:t>    Одредување на :</a:t>
            </a:r>
          </a:p>
          <a:p>
            <a:pPr marL="82296" indent="0">
              <a:buNone/>
            </a:pPr>
            <a:endParaRPr lang="ru-RU" u="sng" dirty="0" smtClean="0"/>
          </a:p>
          <a:p>
            <a:r>
              <a:rPr lang="ru-RU" u="sng" dirty="0" smtClean="0">
                <a:solidFill>
                  <a:srgbClr val="00B050"/>
                </a:solidFill>
              </a:rPr>
              <a:t>место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smtClean="0"/>
              <a:t> </a:t>
            </a:r>
            <a:r>
              <a:rPr lang="ru-RU" dirty="0"/>
              <a:t>на преговарање </a:t>
            </a:r>
          </a:p>
          <a:p>
            <a:r>
              <a:rPr lang="ru-RU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време</a:t>
            </a:r>
            <a:r>
              <a:rPr lang="ru-RU" u="sng" dirty="0" smtClean="0"/>
              <a:t> </a:t>
            </a:r>
            <a:r>
              <a:rPr lang="ru-RU" dirty="0"/>
              <a:t>на одвивање </a:t>
            </a:r>
            <a:r>
              <a:rPr lang="ru-RU" dirty="0" smtClean="0"/>
              <a:t>на </a:t>
            </a:r>
            <a:r>
              <a:rPr lang="ru-RU" dirty="0"/>
              <a:t>преговарање </a:t>
            </a:r>
            <a:r>
              <a:rPr lang="ru-RU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Учесници</a:t>
            </a:r>
            <a:r>
              <a:rPr lang="ru-RU" u="sng" dirty="0" smtClean="0"/>
              <a:t> (тим)</a:t>
            </a:r>
            <a:r>
              <a:rPr lang="ru-RU" dirty="0" smtClean="0"/>
              <a:t>  за преговарање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u="sng" dirty="0">
                <a:solidFill>
                  <a:schemeClr val="bg1">
                    <a:lumMod val="50000"/>
                  </a:schemeClr>
                </a:solidFill>
              </a:rPr>
              <a:t>дневен ред </a:t>
            </a:r>
            <a:endParaRPr lang="ru-RU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u="sng" dirty="0" smtClean="0">
                <a:solidFill>
                  <a:schemeClr val="accent5">
                    <a:lumMod val="75000"/>
                  </a:schemeClr>
                </a:solidFill>
              </a:rPr>
              <a:t>Управување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/>
              <a:t>со преговарачкиот процес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774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Услови  за  преговарање</a:t>
            </a:r>
            <a:endParaRPr lang="en-US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53000"/>
          </a:xfrm>
        </p:spPr>
        <p:txBody>
          <a:bodyPr>
            <a:normAutofit/>
          </a:bodyPr>
          <a:lstStyle/>
          <a:p>
            <a:r>
              <a:rPr lang="mk-MK" sz="2800" dirty="0" smtClean="0">
                <a:latin typeface="Arial" pitchFamily="34" charset="0"/>
                <a:cs typeface="Arial" pitchFamily="34" charset="0"/>
              </a:rPr>
              <a:t>Просторијата   да  е   соодветно  уредена,климатизирана ,   осветлена,  техничка подршка</a:t>
            </a:r>
          </a:p>
          <a:p>
            <a:r>
              <a:rPr lang="mk-MK" sz="2800" dirty="0" smtClean="0">
                <a:latin typeface="Arial" pitchFamily="34" charset="0"/>
                <a:cs typeface="Arial" pitchFamily="34" charset="0"/>
              </a:rPr>
              <a:t>Пријатна  атмосфера</a:t>
            </a:r>
          </a:p>
          <a:p>
            <a:r>
              <a:rPr lang="mk-MK" sz="2800" dirty="0" smtClean="0">
                <a:latin typeface="Arial" pitchFamily="34" charset="0"/>
                <a:cs typeface="Arial" pitchFamily="34" charset="0"/>
              </a:rPr>
              <a:t>Почитување на   кодекс  на  облекување</a:t>
            </a: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186237"/>
            <a:ext cx="2619375" cy="190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186237"/>
            <a:ext cx="2847975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8356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Водење на преговорите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Поставување </a:t>
            </a:r>
            <a:r>
              <a:rPr lang="ru-RU" dirty="0"/>
              <a:t>на иницијална понуда </a:t>
            </a:r>
            <a:r>
              <a:rPr lang="ru-RU" dirty="0" smtClean="0"/>
              <a:t>Правење </a:t>
            </a:r>
            <a:r>
              <a:rPr lang="ru-RU" dirty="0"/>
              <a:t>на отстапки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/>
              <a:t>Изнесување на понуди во пакет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Поставување </a:t>
            </a:r>
            <a:r>
              <a:rPr lang="ru-RU" dirty="0"/>
              <a:t>на прашања </a:t>
            </a:r>
            <a:r>
              <a:rPr lang="ru-RU" dirty="0" smtClean="0"/>
              <a:t>  </a:t>
            </a:r>
            <a:r>
              <a:rPr lang="ru-RU" dirty="0"/>
              <a:t>Преговарањето како вештина на менаџерот за успешно работење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Активно </a:t>
            </a:r>
            <a:r>
              <a:rPr lang="ru-RU" dirty="0"/>
              <a:t>слушање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006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498080" cy="1143000"/>
          </a:xfrm>
        </p:spPr>
        <p:txBody>
          <a:bodyPr/>
          <a:lstStyle/>
          <a:p>
            <a:r>
              <a:rPr lang="mk-MK" dirty="0">
                <a:solidFill>
                  <a:srgbClr val="C00000"/>
                </a:solidFill>
              </a:rPr>
              <a:t>Преговарачки субпроцеси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2800" dirty="0">
                <a:latin typeface="Arial" pitchFamily="34" charset="0"/>
                <a:cs typeface="Arial" pitchFamily="34" charset="0"/>
              </a:rPr>
              <a:t>Перцепција </a:t>
            </a:r>
          </a:p>
          <a:p>
            <a:r>
              <a:rPr lang="mk-MK" sz="2800" dirty="0" smtClean="0">
                <a:latin typeface="Arial" pitchFamily="34" charset="0"/>
                <a:cs typeface="Arial" pitchFamily="34" charset="0"/>
              </a:rPr>
              <a:t> Комуникација</a:t>
            </a:r>
          </a:p>
          <a:p>
            <a:r>
              <a:rPr lang="mk-MK" sz="2800" dirty="0">
                <a:latin typeface="Arial" pitchFamily="34" charset="0"/>
                <a:cs typeface="Arial" pitchFamily="34" charset="0"/>
              </a:rPr>
              <a:t>Преговарачка моќ </a:t>
            </a:r>
            <a:endParaRPr lang="mk-MK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2800" dirty="0" smtClean="0">
                <a:latin typeface="Arial" pitchFamily="34" charset="0"/>
                <a:cs typeface="Arial" pitchFamily="34" charset="0"/>
              </a:rPr>
              <a:t>Преговарачко </a:t>
            </a:r>
            <a:r>
              <a:rPr lang="mk-MK" sz="2800" dirty="0">
                <a:latin typeface="Arial" pitchFamily="34" charset="0"/>
                <a:cs typeface="Arial" pitchFamily="34" charset="0"/>
              </a:rPr>
              <a:t>влијание</a:t>
            </a:r>
          </a:p>
          <a:p>
            <a:r>
              <a:rPr lang="ru-RU" sz="2800" dirty="0">
                <a:latin typeface="Arial" pitchFamily="34" charset="0"/>
                <a:cs typeface="Arial" pitchFamily="34" charset="0"/>
              </a:rPr>
              <a:t>Етика во преговарањето 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Емоции во процесот на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преговарање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495801"/>
            <a:ext cx="53340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7851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Фактори кои влијаат на </a:t>
            </a:r>
            <a:r>
              <a:rPr lang="ru-RU" dirty="0" smtClean="0">
                <a:solidFill>
                  <a:srgbClr val="C00000"/>
                </a:solidFill>
              </a:rPr>
              <a:t>преговарањето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8670155"/>
              </p:ext>
            </p:extLst>
          </p:nvPr>
        </p:nvGraphicFramePr>
        <p:xfrm>
          <a:off x="10668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82645" y="2177534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dirty="0" smtClean="0"/>
              <a:t>стил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21357506">
            <a:off x="1211434" y="3914296"/>
            <a:ext cx="113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личност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91491" y="5257800"/>
            <a:ext cx="965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dirty="0" smtClean="0"/>
              <a:t>култура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9965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137</TotalTime>
  <Words>227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СОЕУ*Јане  Сандански* Битола</vt:lpstr>
      <vt:lpstr>Водење на   деловни преговори</vt:lpstr>
      <vt:lpstr>Преговарачки процес</vt:lpstr>
      <vt:lpstr>Започнување на преговорите</vt:lpstr>
      <vt:lpstr> Договор во процесот на преговарање</vt:lpstr>
      <vt:lpstr>Услови  за  преговарање</vt:lpstr>
      <vt:lpstr>Водење на преговорите </vt:lpstr>
      <vt:lpstr>Преговарачки субпроцеси</vt:lpstr>
      <vt:lpstr>Фактори кои влијаат на преговарањето</vt:lpstr>
      <vt:lpstr>Завршување на преговорите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СОЕУ*Јане  Сандански* Битола</dc:title>
  <dc:creator>Home</dc:creator>
  <cp:lastModifiedBy>Home</cp:lastModifiedBy>
  <cp:revision>14</cp:revision>
  <dcterms:created xsi:type="dcterms:W3CDTF">2020-03-23T09:52:38Z</dcterms:created>
  <dcterms:modified xsi:type="dcterms:W3CDTF">2020-03-23T12:13:45Z</dcterms:modified>
</cp:coreProperties>
</file>