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4352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4586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0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7717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542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2191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90002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7619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9044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9008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6118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6405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253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3997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6457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4319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8BA6-8296-40FC-AF78-EE7207A0FA58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9849F6-C9E9-4245-88CE-5D1B20ACBCA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146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ВИДОВИ </a:t>
            </a:r>
            <a:r>
              <a:rPr lang="mk-MK" dirty="0" smtClean="0"/>
              <a:t>РАСЕЈУВАЊЕ НА СЕМИЊАТА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56320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457" y="400028"/>
            <a:ext cx="8591614" cy="5932533"/>
          </a:xfrm>
        </p:spPr>
        <p:txBody>
          <a:bodyPr>
            <a:noAutofit/>
          </a:bodyPr>
          <a:lstStyle/>
          <a:p>
            <a:r>
              <a:rPr lang="ru-RU" sz="2000" dirty="0"/>
              <a:t>Распространувањето на семките подалеку од растението- родител се вика</a:t>
            </a:r>
            <a:r>
              <a:rPr lang="ru-RU" sz="2000" b="1" dirty="0"/>
              <a:t> РАСЕЈУВАЊЕ НА СЕМЕТО</a:t>
            </a:r>
            <a:r>
              <a:rPr lang="ru-RU" sz="2000" b="1" dirty="0" smtClean="0"/>
              <a:t>.</a:t>
            </a:r>
          </a:p>
          <a:p>
            <a:r>
              <a:rPr lang="ru-RU" sz="2000" dirty="0"/>
              <a:t>Семките им се потребни на растенијата за да се создадат нови растенија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Доколку семката се најде во почвата и ги има потребните услови за да никне ќе се создаде ново растение.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За да ги имаат семките сите потребни услови , меѓу кои и </a:t>
            </a:r>
            <a:r>
              <a:rPr lang="ru-RU" sz="2000" b="1" dirty="0"/>
              <a:t>доволно простор , почва и вода </a:t>
            </a:r>
            <a:r>
              <a:rPr lang="ru-RU" sz="2000" dirty="0"/>
              <a:t>, е потребно </a:t>
            </a:r>
            <a:r>
              <a:rPr lang="ru-RU" sz="2000" b="1" dirty="0"/>
              <a:t>да се оддалечат</a:t>
            </a:r>
            <a:r>
              <a:rPr lang="ru-RU" sz="2000" dirty="0"/>
              <a:t> од од местото каде е растението родител , т.е </a:t>
            </a:r>
            <a:r>
              <a:rPr lang="ru-RU" sz="2000" b="1" dirty="0"/>
              <a:t>да се распространат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Сите семки не можат да си најдат место да пораснат, а и сите семки , од тие шти си нашле место , нема да никнат.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Од многуте семки на растението само некои ќе никнат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Постојат четири главни начини на рсејување на семето (животни , ветер , прскање, вода )</a:t>
            </a:r>
            <a:endParaRPr lang="mk-MK" sz="2000" dirty="0"/>
          </a:p>
        </p:txBody>
      </p:sp>
    </p:spTree>
    <p:extLst>
      <p:ext uri="{BB962C8B-B14F-4D97-AF65-F5344CB8AC3E}">
        <p14:creationId xmlns:p14="http://schemas.microsoft.com/office/powerpoint/2010/main" val="124343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0926" y="528429"/>
            <a:ext cx="5057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РАСЕЈУВАЊЕ СО ЖИВОТНИ</a:t>
            </a:r>
            <a:endParaRPr lang="mk-MK" sz="2400" dirty="0"/>
          </a:p>
        </p:txBody>
      </p:sp>
      <p:sp>
        <p:nvSpPr>
          <p:cNvPr id="3" name="Rectangle 2"/>
          <p:cNvSpPr/>
          <p:nvPr/>
        </p:nvSpPr>
        <p:spPr>
          <a:xfrm>
            <a:off x="864357" y="1249740"/>
            <a:ext cx="7283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а.Расејување преку исхраната на животните</a:t>
            </a:r>
            <a:endParaRPr lang="mk-MK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926" y="1909496"/>
            <a:ext cx="9715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Некои плодови </a:t>
            </a:r>
            <a:r>
              <a:rPr lang="ru-RU" b="1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имаат </a:t>
            </a:r>
            <a:r>
              <a:rPr lang="ru-RU" b="1" i="0" u="sng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убава боја , вкус и мирис</a:t>
            </a:r>
            <a:r>
              <a:rPr lang="ru-RU" b="1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 и ги привлекуваат животните 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, меѓу кои и птиците.</a:t>
            </a:r>
            <a:b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</a:br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Кога животото ќе го изеде плодот  меките делови од плодот ќе се разградат во ораните за варење на храната  на животното , но семките  не . Семките ќе бидат исфрлени од организмот на животното ,обично далеку од растението родител, преку изметот .</a:t>
            </a:r>
            <a:endParaRPr lang="mk-MK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13" y="3862909"/>
            <a:ext cx="25717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33" y="3862909"/>
            <a:ext cx="26860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6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060" y="319080"/>
            <a:ext cx="8802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б .Расејување со прикачување на крзното на </a:t>
            </a:r>
            <a:r>
              <a:rPr lang="ru-RU" sz="2400" b="1" i="1" u="sng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животните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mk-MK" sz="2400" dirty="0"/>
          </a:p>
        </p:txBody>
      </p:sp>
      <p:sp>
        <p:nvSpPr>
          <p:cNvPr id="3" name="Rectangle 2"/>
          <p:cNvSpPr/>
          <p:nvPr/>
        </p:nvSpPr>
        <p:spPr>
          <a:xfrm>
            <a:off x="878004" y="1721345"/>
            <a:ext cx="9207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Некои плодови </a:t>
            </a:r>
            <a:r>
              <a:rPr lang="ru-RU" b="1" i="0" u="sng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имаат боцки или се лепливи </a:t>
            </a:r>
            <a:r>
              <a:rPr lang="ru-RU" b="1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и така се прикачуваат на крзното на некои животни , а некогаш и на облеката на човекот и така се пренесуваат .</a:t>
            </a:r>
            <a:br>
              <a:rPr lang="ru-RU" b="1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</a:br>
            <a:r>
              <a:rPr lang="ru-RU" b="1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(пример: магарешкиот трн)</a:t>
            </a:r>
            <a:endParaRPr lang="mk-MK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4" y="3125337"/>
            <a:ext cx="3566614" cy="26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93" y="3125337"/>
            <a:ext cx="2257409" cy="30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76" y="3592051"/>
            <a:ext cx="3191751" cy="23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9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614" y="692203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РАСЕЈУВАЊЕ СО ВЕТЕР</a:t>
            </a:r>
            <a:endParaRPr lang="mk-MK" sz="2400" dirty="0"/>
          </a:p>
        </p:txBody>
      </p:sp>
      <p:sp>
        <p:nvSpPr>
          <p:cNvPr id="3" name="Rectangle 2"/>
          <p:cNvSpPr/>
          <p:nvPr/>
        </p:nvSpPr>
        <p:spPr>
          <a:xfrm>
            <a:off x="878006" y="1284617"/>
            <a:ext cx="9658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Семињата кои се расејуваат со ветер се обично  </a:t>
            </a:r>
            <a:r>
              <a:rPr lang="ru-RU" b="1" i="0" u="sng" dirty="0" smtClean="0">
                <a:effectLst/>
                <a:latin typeface="Georgia" panose="02040502050405020303" pitchFamily="18" charset="0"/>
              </a:rPr>
              <a:t>ситни ,суви, лесни и имаат додатоци (пердувести или крилести) кои им овозможуваат лесно да бидат носени од струјата на ветерот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.Пример:глуварче , памук ,топола , јавор и др.</a:t>
            </a:r>
            <a:endParaRPr lang="mk-MK" dirty="0"/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5" y="2709576"/>
            <a:ext cx="2763553" cy="206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136" y="2620724"/>
            <a:ext cx="3240077" cy="215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141" y="2617524"/>
            <a:ext cx="3009680" cy="22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4813" y="692203"/>
            <a:ext cx="5886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Georgia" panose="02040502050405020303" pitchFamily="18" charset="0"/>
              </a:rPr>
              <a:t>Расејување на семките со прскање</a:t>
            </a:r>
            <a:endParaRPr lang="mk-MK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64357" y="1489333"/>
            <a:ext cx="9466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Како што можевте да забележите од видеата </a:t>
            </a:r>
            <a:r>
              <a:rPr lang="ru-RU" b="1" i="0" u="sng" dirty="0" smtClean="0">
                <a:effectLst/>
                <a:latin typeface="Georgia" panose="02040502050405020303" pitchFamily="18" charset="0"/>
              </a:rPr>
              <a:t>семените обвивки на овие растенија  се распукуваат</a:t>
            </a:r>
            <a:r>
              <a:rPr lang="ru-RU" b="0" i="0" dirty="0" smtClean="0">
                <a:effectLst/>
                <a:latin typeface="Georgia" panose="02040502050405020303" pitchFamily="18" charset="0"/>
              </a:rPr>
              <a:t> 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и семките се распрснуваат надвор.Пример за вакви растенија е </a:t>
            </a:r>
            <a:r>
              <a:rPr lang="ru-RU" b="1" i="0" u="sng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 дивата краставица и разни мешунки и чаури.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27" y="2943656"/>
            <a:ext cx="3319037" cy="2566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964" y="2943656"/>
            <a:ext cx="3422296" cy="2566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898" y="2943656"/>
            <a:ext cx="3718925" cy="24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2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5045" y="664907"/>
            <a:ext cx="5221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i="0" dirty="0" smtClean="0">
                <a:effectLst/>
                <a:latin typeface="Georgia" panose="02040502050405020303" pitchFamily="18" charset="0"/>
              </a:rPr>
              <a:t>Расејување на семките со вода</a:t>
            </a:r>
            <a:endParaRPr lang="mk-MK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23415" y="1290345"/>
            <a:ext cx="963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Семињата и плодовите кои се разнесуваат со водените струи </a:t>
            </a:r>
            <a:r>
              <a:rPr lang="ru-RU" b="1" i="0" u="sng" dirty="0" smtClean="0">
                <a:effectLst/>
                <a:latin typeface="Georgia" panose="02040502050405020303" pitchFamily="18" charset="0"/>
              </a:rPr>
              <a:t>се полесни од водата ,шупливи и полни со воздух или масло во шуплините 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 што е причина да тие лебдат на површината на водата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Пример: лотос , кокос .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83" y="2654447"/>
            <a:ext cx="1649895" cy="220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55" y="2654447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855" y="4508326"/>
            <a:ext cx="1443599" cy="1926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695" y="2572560"/>
            <a:ext cx="244792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620" y="2424658"/>
            <a:ext cx="2002641" cy="1993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808" y="4401360"/>
            <a:ext cx="1518812" cy="21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7242" y="651260"/>
            <a:ext cx="571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u="sng" dirty="0" smtClean="0">
                <a:effectLst/>
                <a:latin typeface="Pacifico"/>
              </a:rPr>
              <a:t>Особини на семињата и расејување</a:t>
            </a:r>
            <a:endParaRPr lang="ru-RU" sz="2400" b="1" i="0" u="sng" dirty="0">
              <a:effectLst/>
              <a:latin typeface="Pacific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4608" y="1380151"/>
            <a:ext cx="8893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Како што веќе видовме постојат четири можни начини на расејување на семињата.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Во зависност од начинот на расејување плодот односно семето има свои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карактеристики .</a:t>
            </a:r>
            <a:endParaRPr lang="mk-MK" dirty="0"/>
          </a:p>
        </p:txBody>
      </p:sp>
      <p:sp>
        <p:nvSpPr>
          <p:cNvPr id="4" name="Rectangle 3"/>
          <p:cNvSpPr/>
          <p:nvPr/>
        </p:nvSpPr>
        <p:spPr>
          <a:xfrm>
            <a:off x="1164607" y="2580480"/>
            <a:ext cx="9862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</a:t>
            </a:r>
            <a:r>
              <a:rPr lang="en-US" dirty="0" smtClean="0"/>
              <a:t>://</a:t>
            </a:r>
            <a:r>
              <a:rPr lang="en-US" sz="1400" dirty="0" smtClean="0"/>
              <a:t>www.pbs.org/wnet/nature/the-seedy-side-of-plants-video-shooting-seeds-burrowing-seeds/4665</a:t>
            </a:r>
            <a:r>
              <a:rPr lang="en-US" dirty="0" smtClean="0"/>
              <a:t>/</a:t>
            </a:r>
            <a:endParaRPr lang="mk-MK" dirty="0"/>
          </a:p>
        </p:txBody>
      </p:sp>
      <p:sp>
        <p:nvSpPr>
          <p:cNvPr id="5" name="Rectangle 4"/>
          <p:cNvSpPr/>
          <p:nvPr/>
        </p:nvSpPr>
        <p:spPr>
          <a:xfrm>
            <a:off x="1164607" y="3079640"/>
            <a:ext cx="8402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sz="1400" dirty="0" smtClean="0"/>
              <a:t>www.pbs.org/wnet/nature/the-seedy-side-of-plants-video-flying-seeds/4664</a:t>
            </a:r>
            <a:r>
              <a:rPr lang="en-US" dirty="0" smtClean="0"/>
              <a:t>/</a:t>
            </a:r>
            <a:endParaRPr lang="mk-MK" dirty="0"/>
          </a:p>
        </p:txBody>
      </p:sp>
      <p:sp>
        <p:nvSpPr>
          <p:cNvPr id="6" name="Rectangle 5"/>
          <p:cNvSpPr/>
          <p:nvPr/>
        </p:nvSpPr>
        <p:spPr>
          <a:xfrm>
            <a:off x="1164607" y="3542686"/>
            <a:ext cx="9862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sz="1400" dirty="0" smtClean="0"/>
              <a:t>www.youtube.com/watch?v=oqdsApay87k&amp;list=PLWZvELM3pj5W-SO0I5tfodWES2JRATBuz&amp;index=6</a:t>
            </a:r>
            <a:endParaRPr lang="mk-MK" sz="1400" dirty="0"/>
          </a:p>
        </p:txBody>
      </p:sp>
      <p:sp>
        <p:nvSpPr>
          <p:cNvPr id="7" name="Rectangle 6"/>
          <p:cNvSpPr/>
          <p:nvPr/>
        </p:nvSpPr>
        <p:spPr>
          <a:xfrm>
            <a:off x="1164608" y="4041846"/>
            <a:ext cx="425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https</a:t>
            </a:r>
            <a:r>
              <a:rPr lang="en-US" dirty="0" smtClean="0"/>
              <a:t>://</a:t>
            </a:r>
            <a:r>
              <a:rPr lang="en-US" sz="1400" dirty="0" smtClean="0"/>
              <a:t>www.youtube.com/watch?v=jfBEX9tMGos</a:t>
            </a:r>
            <a:endParaRPr lang="mk-MK" sz="1400" dirty="0"/>
          </a:p>
        </p:txBody>
      </p:sp>
      <p:sp>
        <p:nvSpPr>
          <p:cNvPr id="8" name="Rectangle 7"/>
          <p:cNvSpPr/>
          <p:nvPr/>
        </p:nvSpPr>
        <p:spPr>
          <a:xfrm>
            <a:off x="1164607" y="4504892"/>
            <a:ext cx="415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https://www.youtube.com/watch?v=rhp5k5ptSx0</a:t>
            </a:r>
            <a:endParaRPr lang="mk-MK" sz="1400" dirty="0"/>
          </a:p>
        </p:txBody>
      </p:sp>
      <p:sp>
        <p:nvSpPr>
          <p:cNvPr id="9" name="Rectangle 8"/>
          <p:cNvSpPr/>
          <p:nvPr/>
        </p:nvSpPr>
        <p:spPr>
          <a:xfrm>
            <a:off x="1164607" y="4906383"/>
            <a:ext cx="9139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Погледни ги видеата дадени подолу.Внимателно анализирај ги карактеристиките на плодовите  и семињата кои се расејуваат на секој од наведените начини, а потоа пробај да ги подредиш во следната презентација.</a:t>
            </a:r>
            <a:endParaRPr lang="mk-MK" dirty="0"/>
          </a:p>
        </p:txBody>
      </p:sp>
      <p:sp>
        <p:nvSpPr>
          <p:cNvPr id="10" name="Rectangle 9"/>
          <p:cNvSpPr/>
          <p:nvPr/>
        </p:nvSpPr>
        <p:spPr>
          <a:xfrm>
            <a:off x="682390" y="5829713"/>
            <a:ext cx="11245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https://prirodninauki-5.weebly.com/uploads/4/1/3/6/41366995/%D0%92%D0%95%D0%96%D0%91%D0%98_%D0%A0%D0%90%D0%A1%D0%95%D0%88%D0%A3%D0%92%D0%90%D0%8A%D0%95__%D0%9D%D0%90_%D0%A1%D0%95%D0%9C%D0%95.pptx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079830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126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Georgia</vt:lpstr>
      <vt:lpstr>Pacifico</vt:lpstr>
      <vt:lpstr>Trebuchet MS</vt:lpstr>
      <vt:lpstr>Wingdings 3</vt:lpstr>
      <vt:lpstr>Facet</vt:lpstr>
      <vt:lpstr>ВИДОВИ РАСЕЈУВАЊЕ НА СЕМИЊАТА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ВИДОВИ РАСЕЈУВАЊЕ НА СЕМИЊАТА</dc:title>
  <dc:creator>User</dc:creator>
  <cp:lastModifiedBy>User</cp:lastModifiedBy>
  <cp:revision>4</cp:revision>
  <dcterms:created xsi:type="dcterms:W3CDTF">2020-03-16T22:38:23Z</dcterms:created>
  <dcterms:modified xsi:type="dcterms:W3CDTF">2020-03-16T23:13:48Z</dcterms:modified>
</cp:coreProperties>
</file>