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0120-07EE-4A28-BE19-097B0A3FA685}" type="datetimeFigureOut">
              <a:rPr lang="en-US" smtClean="0"/>
              <a:t>16-Mar-20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8F5F-6062-4D1F-BF02-EB050335A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0120-07EE-4A28-BE19-097B0A3FA685}" type="datetimeFigureOut">
              <a:rPr lang="en-US" smtClean="0"/>
              <a:t>16-Mar-20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8F5F-6062-4D1F-BF02-EB050335A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0120-07EE-4A28-BE19-097B0A3FA685}" type="datetimeFigureOut">
              <a:rPr lang="en-US" smtClean="0"/>
              <a:t>16-Mar-20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8F5F-6062-4D1F-BF02-EB050335A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0120-07EE-4A28-BE19-097B0A3FA685}" type="datetimeFigureOut">
              <a:rPr lang="en-US" smtClean="0"/>
              <a:t>16-Mar-20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8F5F-6062-4D1F-BF02-EB050335A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0120-07EE-4A28-BE19-097B0A3FA685}" type="datetimeFigureOut">
              <a:rPr lang="en-US" smtClean="0"/>
              <a:t>16-Mar-20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8F5F-6062-4D1F-BF02-EB050335A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0120-07EE-4A28-BE19-097B0A3FA685}" type="datetimeFigureOut">
              <a:rPr lang="en-US" smtClean="0"/>
              <a:t>16-Mar-20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8F5F-6062-4D1F-BF02-EB050335A4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0120-07EE-4A28-BE19-097B0A3FA685}" type="datetimeFigureOut">
              <a:rPr lang="en-US" smtClean="0"/>
              <a:t>16-Mar-20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8F5F-6062-4D1F-BF02-EB050335A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0120-07EE-4A28-BE19-097B0A3FA685}" type="datetimeFigureOut">
              <a:rPr lang="en-US" smtClean="0"/>
              <a:t>16-Mar-20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8F5F-6062-4D1F-BF02-EB050335A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0120-07EE-4A28-BE19-097B0A3FA685}" type="datetimeFigureOut">
              <a:rPr lang="en-US" smtClean="0"/>
              <a:t>16-Mar-20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8F5F-6062-4D1F-BF02-EB050335A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0120-07EE-4A28-BE19-097B0A3FA685}" type="datetimeFigureOut">
              <a:rPr lang="en-US" smtClean="0"/>
              <a:t>16-Mar-20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EC8F5F-6062-4D1F-BF02-EB050335A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00120-07EE-4A28-BE19-097B0A3FA685}" type="datetimeFigureOut">
              <a:rPr lang="en-US" smtClean="0"/>
              <a:t>16-Mar-20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C8F5F-6062-4D1F-BF02-EB050335A43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5200120-07EE-4A28-BE19-097B0A3FA685}" type="datetimeFigureOut">
              <a:rPr lang="en-US" smtClean="0"/>
              <a:t>16-Mar-20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7EC8F5F-6062-4D1F-BF02-EB050335A43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mk-MK" dirty="0" smtClean="0"/>
              <a:t>КАТЕРИНА КАРЕВСКА димчевски   Одделенски наставник </a:t>
            </a:r>
            <a:r>
              <a:rPr lang="en-US" dirty="0" smtClean="0"/>
              <a:t>IV-4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mk-MK" dirty="0" smtClean="0"/>
              <a:t>ОУ Св.Климент Охридски Битола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>
              <a:latin typeface="AachenKIR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429000"/>
            <a:ext cx="7239000" cy="1752600"/>
          </a:xfrm>
        </p:spPr>
        <p:txBody>
          <a:bodyPr>
            <a:normAutofit fontScale="85000" lnSpcReduction="10000"/>
          </a:bodyPr>
          <a:lstStyle/>
          <a:p>
            <a:r>
              <a:rPr lang="mk-MK" sz="8000" b="1" dirty="0" smtClean="0">
                <a:solidFill>
                  <a:schemeClr val="tx1"/>
                </a:solidFill>
              </a:rPr>
              <a:t>Раст на скелет</a:t>
            </a:r>
            <a:endParaRPr lang="en-US" sz="8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4000" cy="568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894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838200"/>
            <a:ext cx="8305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4400" b="1" dirty="0" smtClean="0"/>
              <a:t>Измери ја должината на бутната коска од карлицата до коленото.</a:t>
            </a:r>
          </a:p>
          <a:p>
            <a:pPr marL="285750" indent="-285750">
              <a:buFontTx/>
              <a:buChar char="-"/>
            </a:pPr>
            <a:r>
              <a:rPr lang="mk-MK" sz="4400" b="1" dirty="0" smtClean="0"/>
              <a:t>Имерете ја должината на подколеницата почнуваќи од коленото до скочниот зглоб (зглобот на стапалото )</a:t>
            </a:r>
          </a:p>
          <a:p>
            <a:pPr marL="285750" indent="-285750">
              <a:buFontTx/>
              <a:buChar char="-"/>
            </a:pPr>
            <a:r>
              <a:rPr lang="mk-MK" sz="4400" b="1" dirty="0" smtClean="0"/>
              <a:t>Во табела представи ги податоците .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1273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791200" cy="5503069"/>
          </a:xfrm>
        </p:spPr>
      </p:pic>
    </p:spTree>
    <p:extLst>
      <p:ext uri="{BB962C8B-B14F-4D97-AF65-F5344CB8AC3E}">
        <p14:creationId xmlns:p14="http://schemas.microsoft.com/office/powerpoint/2010/main" val="399541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mk-MK" sz="6000" dirty="0" smtClean="0"/>
              <a:t>Скелет – цврста рамка составена од коски</a:t>
            </a:r>
            <a:endParaRPr lang="en-US" sz="6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200400"/>
            <a:ext cx="2490216" cy="3424451"/>
          </a:xfrm>
        </p:spPr>
      </p:pic>
    </p:spTree>
    <p:extLst>
      <p:ext uri="{BB962C8B-B14F-4D97-AF65-F5344CB8AC3E}">
        <p14:creationId xmlns:p14="http://schemas.microsoft.com/office/powerpoint/2010/main" val="36427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sz="3200" dirty="0" smtClean="0"/>
              <a:t>Коски кај човекот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919" y="1100138"/>
            <a:ext cx="6500386" cy="3579812"/>
          </a:xfrm>
        </p:spPr>
      </p:pic>
    </p:spTree>
    <p:extLst>
      <p:ext uri="{BB962C8B-B14F-4D97-AF65-F5344CB8AC3E}">
        <p14:creationId xmlns:p14="http://schemas.microsoft.com/office/powerpoint/2010/main" val="30369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767840"/>
          </a:xfrm>
        </p:spPr>
        <p:txBody>
          <a:bodyPr/>
          <a:lstStyle/>
          <a:p>
            <a:pPr algn="ctr"/>
            <a:r>
              <a:rPr lang="mk-MK" dirty="0" smtClean="0"/>
              <a:t>Коските се цврсти органи кои се </a:t>
            </a:r>
            <a:br>
              <a:rPr lang="mk-MK" dirty="0" smtClean="0"/>
            </a:br>
            <a:r>
              <a:rPr lang="mk-MK" dirty="0" smtClean="0"/>
              <a:t>дел од внатешниот скелет на</a:t>
            </a:r>
            <a:br>
              <a:rPr lang="mk-MK" dirty="0" smtClean="0"/>
            </a:br>
            <a:r>
              <a:rPr lang="mk-MK" dirty="0" smtClean="0"/>
              <a:t>`рбетниците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057400"/>
            <a:ext cx="5562600" cy="4800600"/>
          </a:xfrm>
        </p:spPr>
      </p:pic>
    </p:spTree>
    <p:extLst>
      <p:ext uri="{BB962C8B-B14F-4D97-AF65-F5344CB8AC3E}">
        <p14:creationId xmlns:p14="http://schemas.microsoft.com/office/powerpoint/2010/main" val="144116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sz="3200" dirty="0" smtClean="0"/>
              <a:t>Коските се групирани во 3 групи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2" y="1670214"/>
            <a:ext cx="3957338" cy="4349586"/>
          </a:xfrm>
        </p:spPr>
      </p:pic>
      <p:sp>
        <p:nvSpPr>
          <p:cNvPr id="5" name="TextBox 4"/>
          <p:cNvSpPr txBox="1"/>
          <p:nvPr/>
        </p:nvSpPr>
        <p:spPr>
          <a:xfrm>
            <a:off x="4724400" y="16002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/>
              <a:t>- Коски на глава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2599308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/>
              <a:t>- Коски на труп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26674" y="3460550"/>
            <a:ext cx="4036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800" b="1" dirty="0" smtClean="0"/>
              <a:t>- Коски на раце и нозе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33002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8077200" cy="60016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mk-MK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Функцијата на скелетот е да го држи телото исправено , да ги штити внатрешните органи од повреди, да му помага на телото во движењето. </a:t>
            </a:r>
          </a:p>
          <a:p>
            <a:r>
              <a:rPr lang="mk-MK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Човечкиот скелет е составен од 206  коски но овој број е променлив во зависност од возраста.</a:t>
            </a:r>
          </a:p>
          <a:p>
            <a:r>
              <a:rPr lang="mk-MK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Новороденчињата  имаат околу 270 коски кои подоцна се спојуваат. </a:t>
            </a:r>
          </a:p>
          <a:p>
            <a:r>
              <a:rPr lang="mk-MK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Коските можат да бидат</a:t>
            </a:r>
            <a:endParaRPr lang="en-US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mk-MK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Цевчести и поврзани со зглобови</a:t>
            </a:r>
          </a:p>
          <a:p>
            <a:pPr marL="285750" indent="-285750">
              <a:buFontTx/>
              <a:buChar char="-"/>
            </a:pPr>
            <a:r>
              <a:rPr lang="mk-MK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Плочести и поврзани со шевови</a:t>
            </a:r>
          </a:p>
        </p:txBody>
      </p:sp>
    </p:spTree>
    <p:extLst>
      <p:ext uri="{BB962C8B-B14F-4D97-AF65-F5344CB8AC3E}">
        <p14:creationId xmlns:p14="http://schemas.microsoft.com/office/powerpoint/2010/main" val="1502540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sz="5400" dirty="0" smtClean="0"/>
              <a:t>Раст на коски</a:t>
            </a:r>
            <a:endParaRPr lang="en-US" sz="5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69" y="1100138"/>
            <a:ext cx="5763031" cy="5300662"/>
          </a:xfrm>
        </p:spPr>
      </p:pic>
    </p:spTree>
    <p:extLst>
      <p:ext uri="{BB962C8B-B14F-4D97-AF65-F5344CB8AC3E}">
        <p14:creationId xmlns:p14="http://schemas.microsoft.com/office/powerpoint/2010/main" val="345292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1000"/>
            <a:ext cx="8537509" cy="6026477"/>
          </a:xfrm>
        </p:spPr>
      </p:pic>
    </p:spTree>
    <p:extLst>
      <p:ext uri="{BB962C8B-B14F-4D97-AF65-F5344CB8AC3E}">
        <p14:creationId xmlns:p14="http://schemas.microsoft.com/office/powerpoint/2010/main" val="4104266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mk-MK" sz="3200" b="1" dirty="0" smtClean="0"/>
              <a:t>Мерење на должина на коските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447800"/>
            <a:ext cx="7467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mk-MK" sz="4000" b="1" dirty="0" smtClean="0"/>
              <a:t>Измери ја должината на коската на подлактицата почнувајќи од зглобот на лактот до зглобот на шаката.</a:t>
            </a:r>
          </a:p>
          <a:p>
            <a:pPr marL="285750" indent="-285750">
              <a:buFontTx/>
              <a:buChar char="-"/>
            </a:pPr>
            <a:r>
              <a:rPr lang="mk-MK" sz="4000" b="1" dirty="0"/>
              <a:t>И</a:t>
            </a:r>
            <a:r>
              <a:rPr lang="mk-MK" sz="4000" b="1" dirty="0" smtClean="0"/>
              <a:t>змери ја долшжината на надлактицата почнуваќи од зглобот на рамото до зглобот на лактот.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2897333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457</TotalTime>
  <Words>186</Words>
  <Application>Microsoft Office PowerPoint</Application>
  <PresentationFormat>On-screen Show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Angles</vt:lpstr>
      <vt:lpstr>КАТЕРИНА КАРЕВСКА димчевски   Одделенски наставник IV-4  ОУ Св.Климент Охридски Битола                                                                                                                                                                                                                                                            </vt:lpstr>
      <vt:lpstr>Скелет – цврста рамка составена од коски</vt:lpstr>
      <vt:lpstr>Коски кај човекот</vt:lpstr>
      <vt:lpstr>Коските се цврсти органи кои се  дел од внатешниот скелет на `рбетниците</vt:lpstr>
      <vt:lpstr>Коските се групирани во 3 групи</vt:lpstr>
      <vt:lpstr>PowerPoint Presentation</vt:lpstr>
      <vt:lpstr>Раст на коски</vt:lpstr>
      <vt:lpstr>PowerPoint Presentation</vt:lpstr>
      <vt:lpstr>Мерење на должина на коските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Наставник: Катерина Каревска</dc:title>
  <dc:creator>User</dc:creator>
  <cp:lastModifiedBy>User</cp:lastModifiedBy>
  <cp:revision>12</cp:revision>
  <dcterms:created xsi:type="dcterms:W3CDTF">2020-03-16T11:28:05Z</dcterms:created>
  <dcterms:modified xsi:type="dcterms:W3CDTF">2020-03-16T19:06:44Z</dcterms:modified>
</cp:coreProperties>
</file>